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9"/>
  </p:notesMasterIdLst>
  <p:sldIdLst>
    <p:sldId id="256" r:id="rId5"/>
    <p:sldId id="257" r:id="rId6"/>
    <p:sldId id="259" r:id="rId7"/>
    <p:sldId id="260" r:id="rId8"/>
    <p:sldId id="261" r:id="rId9"/>
    <p:sldId id="262" r:id="rId10"/>
    <p:sldId id="263" r:id="rId11"/>
    <p:sldId id="264" r:id="rId12"/>
    <p:sldId id="268" r:id="rId13"/>
    <p:sldId id="266" r:id="rId14"/>
    <p:sldId id="267"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3" r:id="rId47"/>
    <p:sldId id="304" r:id="rId48"/>
    <p:sldId id="305" r:id="rId49"/>
    <p:sldId id="310" r:id="rId50"/>
    <p:sldId id="311" r:id="rId51"/>
    <p:sldId id="312" r:id="rId52"/>
    <p:sldId id="306" r:id="rId53"/>
    <p:sldId id="313" r:id="rId54"/>
    <p:sldId id="307" r:id="rId55"/>
    <p:sldId id="314" r:id="rId56"/>
    <p:sldId id="315" r:id="rId57"/>
    <p:sldId id="316" r:id="rId58"/>
    <p:sldId id="308" r:id="rId59"/>
    <p:sldId id="317" r:id="rId60"/>
    <p:sldId id="318" r:id="rId61"/>
    <p:sldId id="319" r:id="rId62"/>
    <p:sldId id="320" r:id="rId63"/>
    <p:sldId id="321" r:id="rId64"/>
    <p:sldId id="309" r:id="rId65"/>
    <p:sldId id="322" r:id="rId66"/>
    <p:sldId id="323" r:id="rId67"/>
    <p:sldId id="324" r:id="rId68"/>
    <p:sldId id="325" r:id="rId69"/>
    <p:sldId id="336" r:id="rId70"/>
    <p:sldId id="337" r:id="rId71"/>
    <p:sldId id="326" r:id="rId72"/>
    <p:sldId id="327" r:id="rId73"/>
    <p:sldId id="328" r:id="rId74"/>
    <p:sldId id="329" r:id="rId75"/>
    <p:sldId id="330" r:id="rId76"/>
    <p:sldId id="331" r:id="rId77"/>
    <p:sldId id="332" r:id="rId78"/>
    <p:sldId id="333" r:id="rId79"/>
    <p:sldId id="334" r:id="rId80"/>
    <p:sldId id="335" r:id="rId81"/>
    <p:sldId id="301" r:id="rId82"/>
    <p:sldId id="338" r:id="rId83"/>
    <p:sldId id="339" r:id="rId84"/>
    <p:sldId id="340" r:id="rId85"/>
    <p:sldId id="341" r:id="rId86"/>
    <p:sldId id="342" r:id="rId87"/>
    <p:sldId id="343" r:id="rId88"/>
    <p:sldId id="344" r:id="rId89"/>
    <p:sldId id="345" r:id="rId90"/>
    <p:sldId id="346" r:id="rId91"/>
    <p:sldId id="347" r:id="rId92"/>
    <p:sldId id="348" r:id="rId93"/>
    <p:sldId id="350" r:id="rId94"/>
    <p:sldId id="351" r:id="rId95"/>
    <p:sldId id="349" r:id="rId96"/>
    <p:sldId id="352" r:id="rId97"/>
    <p:sldId id="258"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8ED"/>
    <a:srgbClr val="E30613"/>
    <a:srgbClr val="576BE3"/>
    <a:srgbClr val="9AA6F1"/>
    <a:srgbClr val="FFFFFF"/>
    <a:srgbClr val="7889ED"/>
    <a:srgbClr val="9E71AC"/>
    <a:srgbClr val="84468D"/>
    <a:srgbClr val="6A1F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FB7930-A68B-4E25-A506-480CEA87B7DD}" v="1295" dt="2020-05-19T09:55:37.8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86418"/>
  </p:normalViewPr>
  <p:slideViewPr>
    <p:cSldViewPr snapToGrid="0">
      <p:cViewPr varScale="1">
        <p:scale>
          <a:sx n="74" d="100"/>
          <a:sy n="74" d="100"/>
        </p:scale>
        <p:origin x="1022"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h Trần" userId="af3073328ff57e66" providerId="LiveId" clId="{164A8FBD-5358-410B-81DA-C33C35809A36}"/>
    <pc:docChg chg="undo custSel addSld delSld modSld sldOrd">
      <pc:chgData name="Minh Trần" userId="af3073328ff57e66" providerId="LiveId" clId="{164A8FBD-5358-410B-81DA-C33C35809A36}" dt="2020-05-12T10:35:34.027" v="10568" actId="20577"/>
      <pc:docMkLst>
        <pc:docMk/>
      </pc:docMkLst>
      <pc:sldChg chg="addSp delSp modSp mod">
        <pc:chgData name="Minh Trần" userId="af3073328ff57e66" providerId="LiveId" clId="{164A8FBD-5358-410B-81DA-C33C35809A36}" dt="2020-05-11T04:39:54.540" v="2" actId="20577"/>
        <pc:sldMkLst>
          <pc:docMk/>
          <pc:sldMk cId="3036642579" sldId="256"/>
        </pc:sldMkLst>
        <pc:spChg chg="add mod">
          <ac:chgData name="Minh Trần" userId="af3073328ff57e66" providerId="LiveId" clId="{164A8FBD-5358-410B-81DA-C33C35809A36}" dt="2020-05-11T04:39:49.912" v="1" actId="27636"/>
          <ac:spMkLst>
            <pc:docMk/>
            <pc:sldMk cId="3036642579" sldId="256"/>
            <ac:spMk id="2" creationId="{B13A7A86-52E8-4EFF-97F9-0ED4C1C01B08}"/>
          </ac:spMkLst>
        </pc:spChg>
        <pc:spChg chg="mod">
          <ac:chgData name="Minh Trần" userId="af3073328ff57e66" providerId="LiveId" clId="{164A8FBD-5358-410B-81DA-C33C35809A36}" dt="2020-05-11T04:39:54.540" v="2" actId="20577"/>
          <ac:spMkLst>
            <pc:docMk/>
            <pc:sldMk cId="3036642579" sldId="256"/>
            <ac:spMk id="21" creationId="{91993B80-E3E2-194E-8E99-CFE9FA11A4D1}"/>
          </ac:spMkLst>
        </pc:spChg>
        <pc:spChg chg="del">
          <ac:chgData name="Minh Trần" userId="af3073328ff57e66" providerId="LiveId" clId="{164A8FBD-5358-410B-81DA-C33C35809A36}" dt="2020-05-11T04:39:49.248" v="0"/>
          <ac:spMkLst>
            <pc:docMk/>
            <pc:sldMk cId="3036642579" sldId="256"/>
            <ac:spMk id="25" creationId="{D4AC7860-CC24-494F-A71E-7D5C561C7CEE}"/>
          </ac:spMkLst>
        </pc:spChg>
        <pc:spChg chg="mod">
          <ac:chgData name="Minh Trần" userId="af3073328ff57e66" providerId="LiveId" clId="{164A8FBD-5358-410B-81DA-C33C35809A36}" dt="2020-05-11T04:39:49.248" v="0"/>
          <ac:spMkLst>
            <pc:docMk/>
            <pc:sldMk cId="3036642579" sldId="256"/>
            <ac:spMk id="26" creationId="{BB3314BB-3525-8144-8535-0AC3B7F247DE}"/>
          </ac:spMkLst>
        </pc:spChg>
      </pc:sldChg>
      <pc:sldChg chg="modSp modAnim">
        <pc:chgData name="Minh Trần" userId="af3073328ff57e66" providerId="LiveId" clId="{164A8FBD-5358-410B-81DA-C33C35809A36}" dt="2020-05-12T10:35:34.027" v="10568" actId="20577"/>
        <pc:sldMkLst>
          <pc:docMk/>
          <pc:sldMk cId="2744381724" sldId="257"/>
        </pc:sldMkLst>
        <pc:spChg chg="mod">
          <ac:chgData name="Minh Trần" userId="af3073328ff57e66" providerId="LiveId" clId="{164A8FBD-5358-410B-81DA-C33C35809A36}" dt="2020-05-12T10:35:34.027" v="10568" actId="20577"/>
          <ac:spMkLst>
            <pc:docMk/>
            <pc:sldMk cId="2744381724" sldId="257"/>
            <ac:spMk id="11" creationId="{20BA3CA6-0BEB-45F3-B126-B916F3B44A99}"/>
          </ac:spMkLst>
        </pc:spChg>
      </pc:sldChg>
      <pc:sldChg chg="addSp delSp modSp mod">
        <pc:chgData name="Minh Trần" userId="af3073328ff57e66" providerId="LiveId" clId="{164A8FBD-5358-410B-81DA-C33C35809A36}" dt="2020-05-12T02:55:24.757" v="6051" actId="27636"/>
        <pc:sldMkLst>
          <pc:docMk/>
          <pc:sldMk cId="3628469828" sldId="259"/>
        </pc:sldMkLst>
        <pc:spChg chg="add mod">
          <ac:chgData name="Minh Trần" userId="af3073328ff57e66" providerId="LiveId" clId="{164A8FBD-5358-410B-81DA-C33C35809A36}" dt="2020-05-12T02:55:24.757" v="6051" actId="27636"/>
          <ac:spMkLst>
            <pc:docMk/>
            <pc:sldMk cId="3628469828" sldId="259"/>
            <ac:spMk id="2" creationId="{F4736B15-1D9C-4214-B08B-EAF2C00FCBD6}"/>
          </ac:spMkLst>
        </pc:spChg>
        <pc:spChg chg="add mod">
          <ac:chgData name="Minh Trần" userId="af3073328ff57e66" providerId="LiveId" clId="{164A8FBD-5358-410B-81DA-C33C35809A36}" dt="2020-05-12T02:55:24.577" v="6050"/>
          <ac:spMkLst>
            <pc:docMk/>
            <pc:sldMk cId="3628469828" sldId="259"/>
            <ac:spMk id="3" creationId="{3F6CCF90-01B0-495C-96F9-C3C8B0E75E59}"/>
          </ac:spMkLst>
        </pc:spChg>
        <pc:spChg chg="mod">
          <ac:chgData name="Minh Trần" userId="af3073328ff57e66" providerId="LiveId" clId="{164A8FBD-5358-410B-81DA-C33C35809A36}" dt="2020-05-12T02:55:24.577" v="6050"/>
          <ac:spMkLst>
            <pc:docMk/>
            <pc:sldMk cId="3628469828" sldId="259"/>
            <ac:spMk id="4" creationId="{4F634654-69F4-44B2-82E6-3A96C6684CBE}"/>
          </ac:spMkLst>
        </pc:spChg>
        <pc:spChg chg="del">
          <ac:chgData name="Minh Trần" userId="af3073328ff57e66" providerId="LiveId" clId="{164A8FBD-5358-410B-81DA-C33C35809A36}" dt="2020-05-12T02:55:24.577" v="6050"/>
          <ac:spMkLst>
            <pc:docMk/>
            <pc:sldMk cId="3628469828" sldId="259"/>
            <ac:spMk id="5" creationId="{A2E98B0B-E1B1-4085-B7DB-A9E357A44F97}"/>
          </ac:spMkLst>
        </pc:spChg>
        <pc:spChg chg="del">
          <ac:chgData name="Minh Trần" userId="af3073328ff57e66" providerId="LiveId" clId="{164A8FBD-5358-410B-81DA-C33C35809A36}" dt="2020-05-12T02:55:24.577" v="6050"/>
          <ac:spMkLst>
            <pc:docMk/>
            <pc:sldMk cId="3628469828" sldId="259"/>
            <ac:spMk id="6" creationId="{CE65E75A-A509-4ED0-8489-88ABA3FCE1B0}"/>
          </ac:spMkLst>
        </pc:spChg>
      </pc:sldChg>
      <pc:sldChg chg="modSp mod">
        <pc:chgData name="Minh Trần" userId="af3073328ff57e66" providerId="LiveId" clId="{164A8FBD-5358-410B-81DA-C33C35809A36}" dt="2020-05-12T02:55:37.033" v="6052"/>
        <pc:sldMkLst>
          <pc:docMk/>
          <pc:sldMk cId="798394992" sldId="260"/>
        </pc:sldMkLst>
        <pc:spChg chg="mod">
          <ac:chgData name="Minh Trần" userId="af3073328ff57e66" providerId="LiveId" clId="{164A8FBD-5358-410B-81DA-C33C35809A36}" dt="2020-05-12T02:55:37.033" v="6052"/>
          <ac:spMkLst>
            <pc:docMk/>
            <pc:sldMk cId="798394992" sldId="260"/>
            <ac:spMk id="2" creationId="{BF5CD951-CA30-4BB2-8BC9-9AD7D9409E3D}"/>
          </ac:spMkLst>
        </pc:spChg>
        <pc:spChg chg="mod">
          <ac:chgData name="Minh Trần" userId="af3073328ff57e66" providerId="LiveId" clId="{164A8FBD-5358-410B-81DA-C33C35809A36}" dt="2020-05-12T02:55:37.033" v="6052"/>
          <ac:spMkLst>
            <pc:docMk/>
            <pc:sldMk cId="798394992" sldId="260"/>
            <ac:spMk id="5" creationId="{BD8499E2-A459-47D4-9656-60500AEF4B02}"/>
          </ac:spMkLst>
        </pc:spChg>
        <pc:spChg chg="mod">
          <ac:chgData name="Minh Trần" userId="af3073328ff57e66" providerId="LiveId" clId="{164A8FBD-5358-410B-81DA-C33C35809A36}" dt="2020-05-12T02:55:37.033" v="6052"/>
          <ac:spMkLst>
            <pc:docMk/>
            <pc:sldMk cId="798394992" sldId="260"/>
            <ac:spMk id="11" creationId="{20BA3CA6-0BEB-45F3-B126-B916F3B44A99}"/>
          </ac:spMkLst>
        </pc:spChg>
      </pc:sldChg>
      <pc:sldChg chg="del">
        <pc:chgData name="Minh Trần" userId="af3073328ff57e66" providerId="LiveId" clId="{164A8FBD-5358-410B-81DA-C33C35809A36}" dt="2020-05-11T06:25:16.008" v="1764" actId="47"/>
        <pc:sldMkLst>
          <pc:docMk/>
          <pc:sldMk cId="2477973098" sldId="261"/>
        </pc:sldMkLst>
      </pc:sldChg>
      <pc:sldChg chg="modSp mod modAnim">
        <pc:chgData name="Minh Trần" userId="af3073328ff57e66" providerId="LiveId" clId="{164A8FBD-5358-410B-81DA-C33C35809A36}" dt="2020-05-11T09:28:40.754" v="4429" actId="6549"/>
        <pc:sldMkLst>
          <pc:docMk/>
          <pc:sldMk cId="2402200980" sldId="264"/>
        </pc:sldMkLst>
        <pc:spChg chg="mod">
          <ac:chgData name="Minh Trần" userId="af3073328ff57e66" providerId="LiveId" clId="{164A8FBD-5358-410B-81DA-C33C35809A36}" dt="2020-05-11T04:49:56.613" v="448" actId="20577"/>
          <ac:spMkLst>
            <pc:docMk/>
            <pc:sldMk cId="2402200980" sldId="264"/>
            <ac:spMk id="2" creationId="{81B4D8D3-1F60-4BC2-A986-A23DA2DC6A28}"/>
          </ac:spMkLst>
        </pc:spChg>
        <pc:spChg chg="mod">
          <ac:chgData name="Minh Trần" userId="af3073328ff57e66" providerId="LiveId" clId="{164A8FBD-5358-410B-81DA-C33C35809A36}" dt="2020-05-11T09:28:40.754" v="4429" actId="6549"/>
          <ac:spMkLst>
            <pc:docMk/>
            <pc:sldMk cId="2402200980" sldId="264"/>
            <ac:spMk id="3" creationId="{925CF4EF-95A6-45D0-9A4A-F92FE4ECB44D}"/>
          </ac:spMkLst>
        </pc:spChg>
      </pc:sldChg>
      <pc:sldChg chg="del">
        <pc:chgData name="Minh Trần" userId="af3073328ff57e66" providerId="LiveId" clId="{164A8FBD-5358-410B-81DA-C33C35809A36}" dt="2020-05-11T06:25:16.008" v="1764" actId="47"/>
        <pc:sldMkLst>
          <pc:docMk/>
          <pc:sldMk cId="2122945402" sldId="265"/>
        </pc:sldMkLst>
      </pc:sldChg>
      <pc:sldChg chg="del">
        <pc:chgData name="Minh Trần" userId="af3073328ff57e66" providerId="LiveId" clId="{164A8FBD-5358-410B-81DA-C33C35809A36}" dt="2020-05-11T06:25:16.008" v="1764" actId="47"/>
        <pc:sldMkLst>
          <pc:docMk/>
          <pc:sldMk cId="374665901" sldId="266"/>
        </pc:sldMkLst>
      </pc:sldChg>
      <pc:sldChg chg="del">
        <pc:chgData name="Minh Trần" userId="af3073328ff57e66" providerId="LiveId" clId="{164A8FBD-5358-410B-81DA-C33C35809A36}" dt="2020-05-11T06:25:16.008" v="1764" actId="47"/>
        <pc:sldMkLst>
          <pc:docMk/>
          <pc:sldMk cId="298253115" sldId="267"/>
        </pc:sldMkLst>
      </pc:sldChg>
      <pc:sldChg chg="del">
        <pc:chgData name="Minh Trần" userId="af3073328ff57e66" providerId="LiveId" clId="{164A8FBD-5358-410B-81DA-C33C35809A36}" dt="2020-05-11T06:25:16.008" v="1764" actId="47"/>
        <pc:sldMkLst>
          <pc:docMk/>
          <pc:sldMk cId="2113017120" sldId="268"/>
        </pc:sldMkLst>
      </pc:sldChg>
      <pc:sldChg chg="del">
        <pc:chgData name="Minh Trần" userId="af3073328ff57e66" providerId="LiveId" clId="{164A8FBD-5358-410B-81DA-C33C35809A36}" dt="2020-05-11T06:25:16.008" v="1764" actId="47"/>
        <pc:sldMkLst>
          <pc:docMk/>
          <pc:sldMk cId="3952864568" sldId="269"/>
        </pc:sldMkLst>
      </pc:sldChg>
      <pc:sldChg chg="del">
        <pc:chgData name="Minh Trần" userId="af3073328ff57e66" providerId="LiveId" clId="{164A8FBD-5358-410B-81DA-C33C35809A36}" dt="2020-05-11T06:25:16.008" v="1764" actId="47"/>
        <pc:sldMkLst>
          <pc:docMk/>
          <pc:sldMk cId="667668956" sldId="270"/>
        </pc:sldMkLst>
      </pc:sldChg>
      <pc:sldChg chg="del">
        <pc:chgData name="Minh Trần" userId="af3073328ff57e66" providerId="LiveId" clId="{164A8FBD-5358-410B-81DA-C33C35809A36}" dt="2020-05-11T06:25:16.008" v="1764" actId="47"/>
        <pc:sldMkLst>
          <pc:docMk/>
          <pc:sldMk cId="271981567" sldId="271"/>
        </pc:sldMkLst>
      </pc:sldChg>
      <pc:sldChg chg="del">
        <pc:chgData name="Minh Trần" userId="af3073328ff57e66" providerId="LiveId" clId="{164A8FBD-5358-410B-81DA-C33C35809A36}" dt="2020-05-11T06:25:16.008" v="1764" actId="47"/>
        <pc:sldMkLst>
          <pc:docMk/>
          <pc:sldMk cId="2538384697" sldId="272"/>
        </pc:sldMkLst>
      </pc:sldChg>
      <pc:sldChg chg="del">
        <pc:chgData name="Minh Trần" userId="af3073328ff57e66" providerId="LiveId" clId="{164A8FBD-5358-410B-81DA-C33C35809A36}" dt="2020-05-11T06:25:16.008" v="1764" actId="47"/>
        <pc:sldMkLst>
          <pc:docMk/>
          <pc:sldMk cId="1947686205" sldId="273"/>
        </pc:sldMkLst>
      </pc:sldChg>
      <pc:sldChg chg="del">
        <pc:chgData name="Minh Trần" userId="af3073328ff57e66" providerId="LiveId" clId="{164A8FBD-5358-410B-81DA-C33C35809A36}" dt="2020-05-11T06:25:16.008" v="1764" actId="47"/>
        <pc:sldMkLst>
          <pc:docMk/>
          <pc:sldMk cId="2482949224" sldId="274"/>
        </pc:sldMkLst>
      </pc:sldChg>
      <pc:sldChg chg="del">
        <pc:chgData name="Minh Trần" userId="af3073328ff57e66" providerId="LiveId" clId="{164A8FBD-5358-410B-81DA-C33C35809A36}" dt="2020-05-11T06:25:16.008" v="1764" actId="47"/>
        <pc:sldMkLst>
          <pc:docMk/>
          <pc:sldMk cId="3344708499" sldId="275"/>
        </pc:sldMkLst>
      </pc:sldChg>
      <pc:sldChg chg="del">
        <pc:chgData name="Minh Trần" userId="af3073328ff57e66" providerId="LiveId" clId="{164A8FBD-5358-410B-81DA-C33C35809A36}" dt="2020-05-11T06:25:16.008" v="1764" actId="47"/>
        <pc:sldMkLst>
          <pc:docMk/>
          <pc:sldMk cId="2943845098" sldId="276"/>
        </pc:sldMkLst>
      </pc:sldChg>
      <pc:sldChg chg="del">
        <pc:chgData name="Minh Trần" userId="af3073328ff57e66" providerId="LiveId" clId="{164A8FBD-5358-410B-81DA-C33C35809A36}" dt="2020-05-11T06:25:16.008" v="1764" actId="47"/>
        <pc:sldMkLst>
          <pc:docMk/>
          <pc:sldMk cId="2983254602" sldId="277"/>
        </pc:sldMkLst>
      </pc:sldChg>
      <pc:sldChg chg="del">
        <pc:chgData name="Minh Trần" userId="af3073328ff57e66" providerId="LiveId" clId="{164A8FBD-5358-410B-81DA-C33C35809A36}" dt="2020-05-11T06:25:16.008" v="1764" actId="47"/>
        <pc:sldMkLst>
          <pc:docMk/>
          <pc:sldMk cId="1283864582" sldId="278"/>
        </pc:sldMkLst>
      </pc:sldChg>
      <pc:sldChg chg="del">
        <pc:chgData name="Minh Trần" userId="af3073328ff57e66" providerId="LiveId" clId="{164A8FBD-5358-410B-81DA-C33C35809A36}" dt="2020-05-11T06:25:16.008" v="1764" actId="47"/>
        <pc:sldMkLst>
          <pc:docMk/>
          <pc:sldMk cId="2400217066" sldId="279"/>
        </pc:sldMkLst>
      </pc:sldChg>
      <pc:sldChg chg="del">
        <pc:chgData name="Minh Trần" userId="af3073328ff57e66" providerId="LiveId" clId="{164A8FBD-5358-410B-81DA-C33C35809A36}" dt="2020-05-11T06:25:16.008" v="1764" actId="47"/>
        <pc:sldMkLst>
          <pc:docMk/>
          <pc:sldMk cId="606035270" sldId="280"/>
        </pc:sldMkLst>
      </pc:sldChg>
      <pc:sldChg chg="del">
        <pc:chgData name="Minh Trần" userId="af3073328ff57e66" providerId="LiveId" clId="{164A8FBD-5358-410B-81DA-C33C35809A36}" dt="2020-05-11T06:25:16.008" v="1764" actId="47"/>
        <pc:sldMkLst>
          <pc:docMk/>
          <pc:sldMk cId="4034893339" sldId="281"/>
        </pc:sldMkLst>
      </pc:sldChg>
      <pc:sldChg chg="del">
        <pc:chgData name="Minh Trần" userId="af3073328ff57e66" providerId="LiveId" clId="{164A8FBD-5358-410B-81DA-C33C35809A36}" dt="2020-05-11T06:25:16.008" v="1764" actId="47"/>
        <pc:sldMkLst>
          <pc:docMk/>
          <pc:sldMk cId="2490397173" sldId="282"/>
        </pc:sldMkLst>
      </pc:sldChg>
      <pc:sldChg chg="del">
        <pc:chgData name="Minh Trần" userId="af3073328ff57e66" providerId="LiveId" clId="{164A8FBD-5358-410B-81DA-C33C35809A36}" dt="2020-05-11T06:25:16.008" v="1764" actId="47"/>
        <pc:sldMkLst>
          <pc:docMk/>
          <pc:sldMk cId="362254571" sldId="283"/>
        </pc:sldMkLst>
      </pc:sldChg>
      <pc:sldChg chg="del">
        <pc:chgData name="Minh Trần" userId="af3073328ff57e66" providerId="LiveId" clId="{164A8FBD-5358-410B-81DA-C33C35809A36}" dt="2020-05-11T06:25:16.008" v="1764" actId="47"/>
        <pc:sldMkLst>
          <pc:docMk/>
          <pc:sldMk cId="3713276820" sldId="284"/>
        </pc:sldMkLst>
      </pc:sldChg>
      <pc:sldChg chg="del">
        <pc:chgData name="Minh Trần" userId="af3073328ff57e66" providerId="LiveId" clId="{164A8FBD-5358-410B-81DA-C33C35809A36}" dt="2020-05-11T06:25:16.008" v="1764" actId="47"/>
        <pc:sldMkLst>
          <pc:docMk/>
          <pc:sldMk cId="4113695750" sldId="285"/>
        </pc:sldMkLst>
      </pc:sldChg>
      <pc:sldChg chg="del">
        <pc:chgData name="Minh Trần" userId="af3073328ff57e66" providerId="LiveId" clId="{164A8FBD-5358-410B-81DA-C33C35809A36}" dt="2020-05-11T06:25:16.008" v="1764" actId="47"/>
        <pc:sldMkLst>
          <pc:docMk/>
          <pc:sldMk cId="1495886748" sldId="286"/>
        </pc:sldMkLst>
      </pc:sldChg>
      <pc:sldChg chg="del">
        <pc:chgData name="Minh Trần" userId="af3073328ff57e66" providerId="LiveId" clId="{164A8FBD-5358-410B-81DA-C33C35809A36}" dt="2020-05-11T06:25:16.008" v="1764" actId="47"/>
        <pc:sldMkLst>
          <pc:docMk/>
          <pc:sldMk cId="3407303596" sldId="287"/>
        </pc:sldMkLst>
      </pc:sldChg>
      <pc:sldChg chg="del">
        <pc:chgData name="Minh Trần" userId="af3073328ff57e66" providerId="LiveId" clId="{164A8FBD-5358-410B-81DA-C33C35809A36}" dt="2020-05-11T06:25:16.008" v="1764" actId="47"/>
        <pc:sldMkLst>
          <pc:docMk/>
          <pc:sldMk cId="3853646743" sldId="288"/>
        </pc:sldMkLst>
      </pc:sldChg>
      <pc:sldChg chg="del">
        <pc:chgData name="Minh Trần" userId="af3073328ff57e66" providerId="LiveId" clId="{164A8FBD-5358-410B-81DA-C33C35809A36}" dt="2020-05-11T06:25:16.008" v="1764" actId="47"/>
        <pc:sldMkLst>
          <pc:docMk/>
          <pc:sldMk cId="4226050717" sldId="289"/>
        </pc:sldMkLst>
      </pc:sldChg>
      <pc:sldChg chg="del">
        <pc:chgData name="Minh Trần" userId="af3073328ff57e66" providerId="LiveId" clId="{164A8FBD-5358-410B-81DA-C33C35809A36}" dt="2020-05-11T06:25:16.008" v="1764" actId="47"/>
        <pc:sldMkLst>
          <pc:docMk/>
          <pc:sldMk cId="3749627376" sldId="290"/>
        </pc:sldMkLst>
      </pc:sldChg>
      <pc:sldChg chg="del">
        <pc:chgData name="Minh Trần" userId="af3073328ff57e66" providerId="LiveId" clId="{164A8FBD-5358-410B-81DA-C33C35809A36}" dt="2020-05-11T06:25:16.008" v="1764" actId="47"/>
        <pc:sldMkLst>
          <pc:docMk/>
          <pc:sldMk cId="99481771" sldId="291"/>
        </pc:sldMkLst>
      </pc:sldChg>
      <pc:sldChg chg="del">
        <pc:chgData name="Minh Trần" userId="af3073328ff57e66" providerId="LiveId" clId="{164A8FBD-5358-410B-81DA-C33C35809A36}" dt="2020-05-11T06:25:16.008" v="1764" actId="47"/>
        <pc:sldMkLst>
          <pc:docMk/>
          <pc:sldMk cId="2407833688" sldId="292"/>
        </pc:sldMkLst>
      </pc:sldChg>
      <pc:sldChg chg="del">
        <pc:chgData name="Minh Trần" userId="af3073328ff57e66" providerId="LiveId" clId="{164A8FBD-5358-410B-81DA-C33C35809A36}" dt="2020-05-11T06:25:16.008" v="1764" actId="47"/>
        <pc:sldMkLst>
          <pc:docMk/>
          <pc:sldMk cId="1807174372" sldId="293"/>
        </pc:sldMkLst>
      </pc:sldChg>
      <pc:sldChg chg="del">
        <pc:chgData name="Minh Trần" userId="af3073328ff57e66" providerId="LiveId" clId="{164A8FBD-5358-410B-81DA-C33C35809A36}" dt="2020-05-11T06:25:16.008" v="1764" actId="47"/>
        <pc:sldMkLst>
          <pc:docMk/>
          <pc:sldMk cId="3907764454" sldId="294"/>
        </pc:sldMkLst>
      </pc:sldChg>
      <pc:sldChg chg="del">
        <pc:chgData name="Minh Trần" userId="af3073328ff57e66" providerId="LiveId" clId="{164A8FBD-5358-410B-81DA-C33C35809A36}" dt="2020-05-11T06:25:16.008" v="1764" actId="47"/>
        <pc:sldMkLst>
          <pc:docMk/>
          <pc:sldMk cId="3447382766" sldId="295"/>
        </pc:sldMkLst>
      </pc:sldChg>
      <pc:sldChg chg="del">
        <pc:chgData name="Minh Trần" userId="af3073328ff57e66" providerId="LiveId" clId="{164A8FBD-5358-410B-81DA-C33C35809A36}" dt="2020-05-11T06:25:16.008" v="1764" actId="47"/>
        <pc:sldMkLst>
          <pc:docMk/>
          <pc:sldMk cId="292915465" sldId="296"/>
        </pc:sldMkLst>
      </pc:sldChg>
      <pc:sldChg chg="del">
        <pc:chgData name="Minh Trần" userId="af3073328ff57e66" providerId="LiveId" clId="{164A8FBD-5358-410B-81DA-C33C35809A36}" dt="2020-05-11T06:25:16.008" v="1764" actId="47"/>
        <pc:sldMkLst>
          <pc:docMk/>
          <pc:sldMk cId="1906386345" sldId="297"/>
        </pc:sldMkLst>
      </pc:sldChg>
      <pc:sldChg chg="del">
        <pc:chgData name="Minh Trần" userId="af3073328ff57e66" providerId="LiveId" clId="{164A8FBD-5358-410B-81DA-C33C35809A36}" dt="2020-05-11T06:25:16.008" v="1764" actId="47"/>
        <pc:sldMkLst>
          <pc:docMk/>
          <pc:sldMk cId="3284884254" sldId="298"/>
        </pc:sldMkLst>
      </pc:sldChg>
      <pc:sldChg chg="del">
        <pc:chgData name="Minh Trần" userId="af3073328ff57e66" providerId="LiveId" clId="{164A8FBD-5358-410B-81DA-C33C35809A36}" dt="2020-05-11T06:25:16.008" v="1764" actId="47"/>
        <pc:sldMkLst>
          <pc:docMk/>
          <pc:sldMk cId="1633598740" sldId="299"/>
        </pc:sldMkLst>
      </pc:sldChg>
      <pc:sldChg chg="del">
        <pc:chgData name="Minh Trần" userId="af3073328ff57e66" providerId="LiveId" clId="{164A8FBD-5358-410B-81DA-C33C35809A36}" dt="2020-05-11T06:25:16.008" v="1764" actId="47"/>
        <pc:sldMkLst>
          <pc:docMk/>
          <pc:sldMk cId="3439633303" sldId="300"/>
        </pc:sldMkLst>
      </pc:sldChg>
      <pc:sldChg chg="del">
        <pc:chgData name="Minh Trần" userId="af3073328ff57e66" providerId="LiveId" clId="{164A8FBD-5358-410B-81DA-C33C35809A36}" dt="2020-05-11T06:25:16.008" v="1764" actId="47"/>
        <pc:sldMkLst>
          <pc:docMk/>
          <pc:sldMk cId="3105316606" sldId="301"/>
        </pc:sldMkLst>
      </pc:sldChg>
      <pc:sldChg chg="del">
        <pc:chgData name="Minh Trần" userId="af3073328ff57e66" providerId="LiveId" clId="{164A8FBD-5358-410B-81DA-C33C35809A36}" dt="2020-05-11T06:25:16.008" v="1764" actId="47"/>
        <pc:sldMkLst>
          <pc:docMk/>
          <pc:sldMk cId="2960996777" sldId="302"/>
        </pc:sldMkLst>
      </pc:sldChg>
      <pc:sldChg chg="del">
        <pc:chgData name="Minh Trần" userId="af3073328ff57e66" providerId="LiveId" clId="{164A8FBD-5358-410B-81DA-C33C35809A36}" dt="2020-05-11T06:25:16.008" v="1764" actId="47"/>
        <pc:sldMkLst>
          <pc:docMk/>
          <pc:sldMk cId="1488222136" sldId="303"/>
        </pc:sldMkLst>
      </pc:sldChg>
      <pc:sldChg chg="del">
        <pc:chgData name="Minh Trần" userId="af3073328ff57e66" providerId="LiveId" clId="{164A8FBD-5358-410B-81DA-C33C35809A36}" dt="2020-05-11T06:25:16.008" v="1764" actId="47"/>
        <pc:sldMkLst>
          <pc:docMk/>
          <pc:sldMk cId="851204561" sldId="304"/>
        </pc:sldMkLst>
      </pc:sldChg>
      <pc:sldChg chg="del">
        <pc:chgData name="Minh Trần" userId="af3073328ff57e66" providerId="LiveId" clId="{164A8FBD-5358-410B-81DA-C33C35809A36}" dt="2020-05-11T06:25:16.008" v="1764" actId="47"/>
        <pc:sldMkLst>
          <pc:docMk/>
          <pc:sldMk cId="1566678488" sldId="305"/>
        </pc:sldMkLst>
      </pc:sldChg>
      <pc:sldChg chg="del">
        <pc:chgData name="Minh Trần" userId="af3073328ff57e66" providerId="LiveId" clId="{164A8FBD-5358-410B-81DA-C33C35809A36}" dt="2020-05-11T06:25:16.008" v="1764" actId="47"/>
        <pc:sldMkLst>
          <pc:docMk/>
          <pc:sldMk cId="2982794780" sldId="306"/>
        </pc:sldMkLst>
      </pc:sldChg>
      <pc:sldChg chg="del">
        <pc:chgData name="Minh Trần" userId="af3073328ff57e66" providerId="LiveId" clId="{164A8FBD-5358-410B-81DA-C33C35809A36}" dt="2020-05-11T06:25:16.008" v="1764" actId="47"/>
        <pc:sldMkLst>
          <pc:docMk/>
          <pc:sldMk cId="646010581" sldId="307"/>
        </pc:sldMkLst>
      </pc:sldChg>
      <pc:sldChg chg="del">
        <pc:chgData name="Minh Trần" userId="af3073328ff57e66" providerId="LiveId" clId="{164A8FBD-5358-410B-81DA-C33C35809A36}" dt="2020-05-11T06:25:16.008" v="1764" actId="47"/>
        <pc:sldMkLst>
          <pc:docMk/>
          <pc:sldMk cId="312905344" sldId="308"/>
        </pc:sldMkLst>
      </pc:sldChg>
      <pc:sldChg chg="del">
        <pc:chgData name="Minh Trần" userId="af3073328ff57e66" providerId="LiveId" clId="{164A8FBD-5358-410B-81DA-C33C35809A36}" dt="2020-05-11T06:25:16.008" v="1764" actId="47"/>
        <pc:sldMkLst>
          <pc:docMk/>
          <pc:sldMk cId="353813686" sldId="309"/>
        </pc:sldMkLst>
      </pc:sldChg>
      <pc:sldChg chg="del">
        <pc:chgData name="Minh Trần" userId="af3073328ff57e66" providerId="LiveId" clId="{164A8FBD-5358-410B-81DA-C33C35809A36}" dt="2020-05-11T06:25:16.008" v="1764" actId="47"/>
        <pc:sldMkLst>
          <pc:docMk/>
          <pc:sldMk cId="2350522442" sldId="310"/>
        </pc:sldMkLst>
      </pc:sldChg>
      <pc:sldChg chg="addSp delSp modSp new mod">
        <pc:chgData name="Minh Trần" userId="af3073328ff57e66" providerId="LiveId" clId="{164A8FBD-5358-410B-81DA-C33C35809A36}" dt="2020-05-11T06:16:05.341" v="1763"/>
        <pc:sldMkLst>
          <pc:docMk/>
          <pc:sldMk cId="2025787390" sldId="311"/>
        </pc:sldMkLst>
        <pc:spChg chg="del">
          <ac:chgData name="Minh Trần" userId="af3073328ff57e66" providerId="LiveId" clId="{164A8FBD-5358-410B-81DA-C33C35809A36}" dt="2020-05-11T06:12:25.639" v="1294"/>
          <ac:spMkLst>
            <pc:docMk/>
            <pc:sldMk cId="2025787390" sldId="311"/>
            <ac:spMk id="2" creationId="{0EF6895E-F74B-4293-A5C8-DE2A246A0734}"/>
          </ac:spMkLst>
        </pc:spChg>
        <pc:spChg chg="del">
          <ac:chgData name="Minh Trần" userId="af3073328ff57e66" providerId="LiveId" clId="{164A8FBD-5358-410B-81DA-C33C35809A36}" dt="2020-05-11T06:12:25.639" v="1294"/>
          <ac:spMkLst>
            <pc:docMk/>
            <pc:sldMk cId="2025787390" sldId="311"/>
            <ac:spMk id="3" creationId="{8FAA53D5-0F0F-427D-89A6-C47F07831926}"/>
          </ac:spMkLst>
        </pc:spChg>
        <pc:spChg chg="del">
          <ac:chgData name="Minh Trần" userId="af3073328ff57e66" providerId="LiveId" clId="{164A8FBD-5358-410B-81DA-C33C35809A36}" dt="2020-05-11T06:12:25.639" v="1294"/>
          <ac:spMkLst>
            <pc:docMk/>
            <pc:sldMk cId="2025787390" sldId="311"/>
            <ac:spMk id="4" creationId="{86B21420-C5D5-4EF6-BB61-7F9AC23AA660}"/>
          </ac:spMkLst>
        </pc:spChg>
        <pc:spChg chg="add mod">
          <ac:chgData name="Minh Trần" userId="af3073328ff57e66" providerId="LiveId" clId="{164A8FBD-5358-410B-81DA-C33C35809A36}" dt="2020-05-11T06:12:33.017" v="1317" actId="20577"/>
          <ac:spMkLst>
            <pc:docMk/>
            <pc:sldMk cId="2025787390" sldId="311"/>
            <ac:spMk id="5" creationId="{092528F1-CCD9-4A97-B216-48CE00FAAE1D}"/>
          </ac:spMkLst>
        </pc:spChg>
        <pc:spChg chg="add mod">
          <ac:chgData name="Minh Trần" userId="af3073328ff57e66" providerId="LiveId" clId="{164A8FBD-5358-410B-81DA-C33C35809A36}" dt="2020-05-11T06:16:05.341" v="1763"/>
          <ac:spMkLst>
            <pc:docMk/>
            <pc:sldMk cId="2025787390" sldId="311"/>
            <ac:spMk id="6" creationId="{7C2A4F7C-56AF-42B1-A8F2-138AC741F25F}"/>
          </ac:spMkLst>
        </pc:spChg>
      </pc:sldChg>
      <pc:sldChg chg="addSp delSp modSp new del mod">
        <pc:chgData name="Minh Trần" userId="af3073328ff57e66" providerId="LiveId" clId="{164A8FBD-5358-410B-81DA-C33C35809A36}" dt="2020-05-11T09:31:26.701" v="4439" actId="47"/>
        <pc:sldMkLst>
          <pc:docMk/>
          <pc:sldMk cId="272257032" sldId="312"/>
        </pc:sldMkLst>
        <pc:spChg chg="del">
          <ac:chgData name="Minh Trần" userId="af3073328ff57e66" providerId="LiveId" clId="{164A8FBD-5358-410B-81DA-C33C35809A36}" dt="2020-05-11T06:25:32.782" v="1766"/>
          <ac:spMkLst>
            <pc:docMk/>
            <pc:sldMk cId="272257032" sldId="312"/>
            <ac:spMk id="2" creationId="{D8E60A67-58DC-458F-ACD4-323EFD38118A}"/>
          </ac:spMkLst>
        </pc:spChg>
        <pc:spChg chg="del">
          <ac:chgData name="Minh Trần" userId="af3073328ff57e66" providerId="LiveId" clId="{164A8FBD-5358-410B-81DA-C33C35809A36}" dt="2020-05-11T06:25:32.782" v="1766"/>
          <ac:spMkLst>
            <pc:docMk/>
            <pc:sldMk cId="272257032" sldId="312"/>
            <ac:spMk id="3" creationId="{2141B267-F1B7-436C-BEDC-C46CB5C0E6C1}"/>
          </ac:spMkLst>
        </pc:spChg>
        <pc:spChg chg="add mod">
          <ac:chgData name="Minh Trần" userId="af3073328ff57e66" providerId="LiveId" clId="{164A8FBD-5358-410B-81DA-C33C35809A36}" dt="2020-05-11T09:29:25.149" v="4431"/>
          <ac:spMkLst>
            <pc:docMk/>
            <pc:sldMk cId="272257032" sldId="312"/>
            <ac:spMk id="4" creationId="{B98381BF-A53A-44EC-B18D-75392BFD4E66}"/>
          </ac:spMkLst>
        </pc:spChg>
        <pc:spChg chg="add mod">
          <ac:chgData name="Minh Trần" userId="af3073328ff57e66" providerId="LiveId" clId="{164A8FBD-5358-410B-81DA-C33C35809A36}" dt="2020-05-11T09:29:25.149" v="4431"/>
          <ac:spMkLst>
            <pc:docMk/>
            <pc:sldMk cId="272257032" sldId="312"/>
            <ac:spMk id="5" creationId="{C174634D-2BD1-4D26-9EE2-044F29996AE3}"/>
          </ac:spMkLst>
        </pc:spChg>
        <pc:spChg chg="add del mod">
          <ac:chgData name="Minh Trần" userId="af3073328ff57e66" providerId="LiveId" clId="{164A8FBD-5358-410B-81DA-C33C35809A36}" dt="2020-05-11T09:29:25.149" v="4431"/>
          <ac:spMkLst>
            <pc:docMk/>
            <pc:sldMk cId="272257032" sldId="312"/>
            <ac:spMk id="6" creationId="{68658CEA-5197-4B2F-9E8D-2656A88A714E}"/>
          </ac:spMkLst>
        </pc:spChg>
        <pc:spChg chg="add del mod">
          <ac:chgData name="Minh Trần" userId="af3073328ff57e66" providerId="LiveId" clId="{164A8FBD-5358-410B-81DA-C33C35809A36}" dt="2020-05-11T09:29:25.149" v="4431"/>
          <ac:spMkLst>
            <pc:docMk/>
            <pc:sldMk cId="272257032" sldId="312"/>
            <ac:spMk id="7" creationId="{43C18A9A-23F5-4706-BD4E-6C64082F1E61}"/>
          </ac:spMkLst>
        </pc:spChg>
        <pc:spChg chg="add del mod">
          <ac:chgData name="Minh Trần" userId="af3073328ff57e66" providerId="LiveId" clId="{164A8FBD-5358-410B-81DA-C33C35809A36}" dt="2020-05-11T09:29:25.149" v="4431"/>
          <ac:spMkLst>
            <pc:docMk/>
            <pc:sldMk cId="272257032" sldId="312"/>
            <ac:spMk id="8" creationId="{6ACE5273-B442-4EA4-9CD3-EAAED8BE2F96}"/>
          </ac:spMkLst>
        </pc:spChg>
        <pc:spChg chg="add del mod">
          <ac:chgData name="Minh Trần" userId="af3073328ff57e66" providerId="LiveId" clId="{164A8FBD-5358-410B-81DA-C33C35809A36}" dt="2020-05-11T09:29:25.149" v="4431"/>
          <ac:spMkLst>
            <pc:docMk/>
            <pc:sldMk cId="272257032" sldId="312"/>
            <ac:spMk id="9" creationId="{2CF0D24D-9E9A-40A4-9F4B-82B8835BB556}"/>
          </ac:spMkLst>
        </pc:spChg>
      </pc:sldChg>
      <pc:sldChg chg="addSp delSp modSp new mod">
        <pc:chgData name="Minh Trần" userId="af3073328ff57e66" providerId="LiveId" clId="{164A8FBD-5358-410B-81DA-C33C35809A36}" dt="2020-05-11T06:40:35.668" v="1910" actId="20577"/>
        <pc:sldMkLst>
          <pc:docMk/>
          <pc:sldMk cId="499587946" sldId="313"/>
        </pc:sldMkLst>
        <pc:spChg chg="del">
          <ac:chgData name="Minh Trần" userId="af3073328ff57e66" providerId="LiveId" clId="{164A8FBD-5358-410B-81DA-C33C35809A36}" dt="2020-05-11T06:27:03.874" v="1774"/>
          <ac:spMkLst>
            <pc:docMk/>
            <pc:sldMk cId="499587946" sldId="313"/>
            <ac:spMk id="2" creationId="{7554D882-D005-42FD-9D81-F94C9A08B873}"/>
          </ac:spMkLst>
        </pc:spChg>
        <pc:spChg chg="del">
          <ac:chgData name="Minh Trần" userId="af3073328ff57e66" providerId="LiveId" clId="{164A8FBD-5358-410B-81DA-C33C35809A36}" dt="2020-05-11T06:27:03.874" v="1774"/>
          <ac:spMkLst>
            <pc:docMk/>
            <pc:sldMk cId="499587946" sldId="313"/>
            <ac:spMk id="3" creationId="{C266A75A-5B22-44BC-AF78-9EE8A787C061}"/>
          </ac:spMkLst>
        </pc:spChg>
        <pc:spChg chg="del">
          <ac:chgData name="Minh Trần" userId="af3073328ff57e66" providerId="LiveId" clId="{164A8FBD-5358-410B-81DA-C33C35809A36}" dt="2020-05-11T06:27:03.874" v="1774"/>
          <ac:spMkLst>
            <pc:docMk/>
            <pc:sldMk cId="499587946" sldId="313"/>
            <ac:spMk id="4" creationId="{3FB472A1-536D-4270-80FB-DEB48FE77DAC}"/>
          </ac:spMkLst>
        </pc:spChg>
        <pc:spChg chg="add mod">
          <ac:chgData name="Minh Trần" userId="af3073328ff57e66" providerId="LiveId" clId="{164A8FBD-5358-410B-81DA-C33C35809A36}" dt="2020-05-11T06:27:40.186" v="1842" actId="20577"/>
          <ac:spMkLst>
            <pc:docMk/>
            <pc:sldMk cId="499587946" sldId="313"/>
            <ac:spMk id="5" creationId="{1E9EEE3F-DD4E-49DA-9F4B-F330A6B7DA66}"/>
          </ac:spMkLst>
        </pc:spChg>
        <pc:spChg chg="add mod">
          <ac:chgData name="Minh Trần" userId="af3073328ff57e66" providerId="LiveId" clId="{164A8FBD-5358-410B-81DA-C33C35809A36}" dt="2020-05-11T06:40:35.668" v="1910" actId="20577"/>
          <ac:spMkLst>
            <pc:docMk/>
            <pc:sldMk cId="499587946" sldId="313"/>
            <ac:spMk id="6" creationId="{988E6168-E6A0-41E5-A591-F6F85E7F468D}"/>
          </ac:spMkLst>
        </pc:spChg>
        <pc:spChg chg="add del mod">
          <ac:chgData name="Minh Trần" userId="af3073328ff57e66" providerId="LiveId" clId="{164A8FBD-5358-410B-81DA-C33C35809A36}" dt="2020-05-11T06:30:53.600" v="1866" actId="478"/>
          <ac:spMkLst>
            <pc:docMk/>
            <pc:sldMk cId="499587946" sldId="313"/>
            <ac:spMk id="7" creationId="{CDD29543-87F8-482A-B5C1-D8490F2050A0}"/>
          </ac:spMkLst>
        </pc:spChg>
        <pc:spChg chg="add mod">
          <ac:chgData name="Minh Trần" userId="af3073328ff57e66" providerId="LiveId" clId="{164A8FBD-5358-410B-81DA-C33C35809A36}" dt="2020-05-11T06:31:35.662" v="1884" actId="1076"/>
          <ac:spMkLst>
            <pc:docMk/>
            <pc:sldMk cId="499587946" sldId="313"/>
            <ac:spMk id="8" creationId="{8EAA39F4-325D-4461-95E0-048698AB1BBF}"/>
          </ac:spMkLst>
        </pc:spChg>
        <pc:spChg chg="add mod">
          <ac:chgData name="Minh Trần" userId="af3073328ff57e66" providerId="LiveId" clId="{164A8FBD-5358-410B-81DA-C33C35809A36}" dt="2020-05-11T06:32:42.686" v="1898" actId="1076"/>
          <ac:spMkLst>
            <pc:docMk/>
            <pc:sldMk cId="499587946" sldId="313"/>
            <ac:spMk id="9" creationId="{54C36287-6903-420F-9D75-00FB15E4B2B6}"/>
          </ac:spMkLst>
        </pc:spChg>
      </pc:sldChg>
      <pc:sldChg chg="addSp delSp modSp new mod">
        <pc:chgData name="Minh Trần" userId="af3073328ff57e66" providerId="LiveId" clId="{164A8FBD-5358-410B-81DA-C33C35809A36}" dt="2020-05-11T06:51:18.907" v="2077" actId="14100"/>
        <pc:sldMkLst>
          <pc:docMk/>
          <pc:sldMk cId="749377225" sldId="314"/>
        </pc:sldMkLst>
        <pc:spChg chg="mod">
          <ac:chgData name="Minh Trần" userId="af3073328ff57e66" providerId="LiveId" clId="{164A8FBD-5358-410B-81DA-C33C35809A36}" dt="2020-05-11T06:27:30.998" v="1835" actId="20577"/>
          <ac:spMkLst>
            <pc:docMk/>
            <pc:sldMk cId="749377225" sldId="314"/>
            <ac:spMk id="2" creationId="{E7189967-78F5-48AD-8484-8ECA93A22A80}"/>
          </ac:spMkLst>
        </pc:spChg>
        <pc:spChg chg="mod">
          <ac:chgData name="Minh Trần" userId="af3073328ff57e66" providerId="LiveId" clId="{164A8FBD-5358-410B-81DA-C33C35809A36}" dt="2020-05-11T06:51:12.683" v="2075" actId="27636"/>
          <ac:spMkLst>
            <pc:docMk/>
            <pc:sldMk cId="749377225" sldId="314"/>
            <ac:spMk id="3" creationId="{EEE019BF-0AE4-48D4-9252-DCE69888F78B}"/>
          </ac:spMkLst>
        </pc:spChg>
        <pc:spChg chg="add del mod">
          <ac:chgData name="Minh Trần" userId="af3073328ff57e66" providerId="LiveId" clId="{164A8FBD-5358-410B-81DA-C33C35809A36}" dt="2020-05-11T06:50:59.161" v="2068" actId="478"/>
          <ac:spMkLst>
            <pc:docMk/>
            <pc:sldMk cId="749377225" sldId="314"/>
            <ac:spMk id="4" creationId="{919E46D8-496F-4FA6-9D96-3DB8178B87EA}"/>
          </ac:spMkLst>
        </pc:spChg>
        <pc:spChg chg="add del">
          <ac:chgData name="Minh Trần" userId="af3073328ff57e66" providerId="LiveId" clId="{164A8FBD-5358-410B-81DA-C33C35809A36}" dt="2020-05-11T06:49:27.628" v="2062"/>
          <ac:spMkLst>
            <pc:docMk/>
            <pc:sldMk cId="749377225" sldId="314"/>
            <ac:spMk id="5" creationId="{88B10B79-FFAE-4B30-AF01-EE9A77D4FF70}"/>
          </ac:spMkLst>
        </pc:spChg>
        <pc:spChg chg="add mod">
          <ac:chgData name="Minh Trần" userId="af3073328ff57e66" providerId="LiveId" clId="{164A8FBD-5358-410B-81DA-C33C35809A36}" dt="2020-05-11T06:51:18.907" v="2077" actId="14100"/>
          <ac:spMkLst>
            <pc:docMk/>
            <pc:sldMk cId="749377225" sldId="314"/>
            <ac:spMk id="6" creationId="{F3554437-3931-4DFD-8FA1-D0E06614E209}"/>
          </ac:spMkLst>
        </pc:spChg>
      </pc:sldChg>
      <pc:sldChg chg="addSp delSp modSp add mod">
        <pc:chgData name="Minh Trần" userId="af3073328ff57e66" providerId="LiveId" clId="{164A8FBD-5358-410B-81DA-C33C35809A36}" dt="2020-05-11T06:42:20.918" v="1933" actId="113"/>
        <pc:sldMkLst>
          <pc:docMk/>
          <pc:sldMk cId="1529364114" sldId="315"/>
        </pc:sldMkLst>
        <pc:spChg chg="add del">
          <ac:chgData name="Minh Trần" userId="af3073328ff57e66" providerId="LiveId" clId="{164A8FBD-5358-410B-81DA-C33C35809A36}" dt="2020-05-11T06:41:29.661" v="1922"/>
          <ac:spMkLst>
            <pc:docMk/>
            <pc:sldMk cId="1529364114" sldId="315"/>
            <ac:spMk id="2" creationId="{A18299FF-5744-471C-824A-92F349686484}"/>
          </ac:spMkLst>
        </pc:spChg>
        <pc:spChg chg="mod">
          <ac:chgData name="Minh Trần" userId="af3073328ff57e66" providerId="LiveId" clId="{164A8FBD-5358-410B-81DA-C33C35809A36}" dt="2020-05-11T06:40:19.947" v="1905" actId="20577"/>
          <ac:spMkLst>
            <pc:docMk/>
            <pc:sldMk cId="1529364114" sldId="315"/>
            <ac:spMk id="5" creationId="{1E9EEE3F-DD4E-49DA-9F4B-F330A6B7DA66}"/>
          </ac:spMkLst>
        </pc:spChg>
        <pc:spChg chg="mod">
          <ac:chgData name="Minh Trần" userId="af3073328ff57e66" providerId="LiveId" clId="{164A8FBD-5358-410B-81DA-C33C35809A36}" dt="2020-05-11T06:42:20.918" v="1933" actId="113"/>
          <ac:spMkLst>
            <pc:docMk/>
            <pc:sldMk cId="1529364114" sldId="315"/>
            <ac:spMk id="6" creationId="{988E6168-E6A0-41E5-A591-F6F85E7F468D}"/>
          </ac:spMkLst>
        </pc:spChg>
        <pc:spChg chg="del">
          <ac:chgData name="Minh Trần" userId="af3073328ff57e66" providerId="LiveId" clId="{164A8FBD-5358-410B-81DA-C33C35809A36}" dt="2020-05-11T06:40:44.782" v="1913" actId="478"/>
          <ac:spMkLst>
            <pc:docMk/>
            <pc:sldMk cId="1529364114" sldId="315"/>
            <ac:spMk id="8" creationId="{8EAA39F4-325D-4461-95E0-048698AB1BBF}"/>
          </ac:spMkLst>
        </pc:spChg>
        <pc:spChg chg="del mod">
          <ac:chgData name="Minh Trần" userId="af3073328ff57e66" providerId="LiveId" clId="{164A8FBD-5358-410B-81DA-C33C35809A36}" dt="2020-05-11T06:40:46.250" v="1915" actId="478"/>
          <ac:spMkLst>
            <pc:docMk/>
            <pc:sldMk cId="1529364114" sldId="315"/>
            <ac:spMk id="9" creationId="{54C36287-6903-420F-9D75-00FB15E4B2B6}"/>
          </ac:spMkLst>
        </pc:spChg>
      </pc:sldChg>
      <pc:sldChg chg="addSp delSp modSp add mod">
        <pc:chgData name="Minh Trần" userId="af3073328ff57e66" providerId="LiveId" clId="{164A8FBD-5358-410B-81DA-C33C35809A36}" dt="2020-05-11T06:59:08.964" v="2167" actId="1076"/>
        <pc:sldMkLst>
          <pc:docMk/>
          <pc:sldMk cId="1542675862" sldId="316"/>
        </pc:sldMkLst>
        <pc:spChg chg="mod">
          <ac:chgData name="Minh Trần" userId="af3073328ff57e66" providerId="LiveId" clId="{164A8FBD-5358-410B-81DA-C33C35809A36}" dt="2020-05-11T06:51:32.594" v="2082" actId="20577"/>
          <ac:spMkLst>
            <pc:docMk/>
            <pc:sldMk cId="1542675862" sldId="316"/>
            <ac:spMk id="2" creationId="{E7189967-78F5-48AD-8484-8ECA93A22A80}"/>
          </ac:spMkLst>
        </pc:spChg>
        <pc:spChg chg="mod">
          <ac:chgData name="Minh Trần" userId="af3073328ff57e66" providerId="LiveId" clId="{164A8FBD-5358-410B-81DA-C33C35809A36}" dt="2020-05-11T06:59:04.864" v="2166" actId="20577"/>
          <ac:spMkLst>
            <pc:docMk/>
            <pc:sldMk cId="1542675862" sldId="316"/>
            <ac:spMk id="3" creationId="{EEE019BF-0AE4-48D4-9252-DCE69888F78B}"/>
          </ac:spMkLst>
        </pc:spChg>
        <pc:spChg chg="add del">
          <ac:chgData name="Minh Trần" userId="af3073328ff57e66" providerId="LiveId" clId="{164A8FBD-5358-410B-81DA-C33C35809A36}" dt="2020-05-11T06:52:57.937" v="2089"/>
          <ac:spMkLst>
            <pc:docMk/>
            <pc:sldMk cId="1542675862" sldId="316"/>
            <ac:spMk id="4" creationId="{4D52A4CF-318B-4BA2-A65B-48357BA18081}"/>
          </ac:spMkLst>
        </pc:spChg>
        <pc:spChg chg="add mod">
          <ac:chgData name="Minh Trần" userId="af3073328ff57e66" providerId="LiveId" clId="{164A8FBD-5358-410B-81DA-C33C35809A36}" dt="2020-05-11T06:53:39.927" v="2101" actId="14100"/>
          <ac:spMkLst>
            <pc:docMk/>
            <pc:sldMk cId="1542675862" sldId="316"/>
            <ac:spMk id="5" creationId="{6070F373-B185-412E-909F-279BFCAB1A09}"/>
          </ac:spMkLst>
        </pc:spChg>
        <pc:spChg chg="del mod">
          <ac:chgData name="Minh Trần" userId="af3073328ff57e66" providerId="LiveId" clId="{164A8FBD-5358-410B-81DA-C33C35809A36}" dt="2020-05-11T06:51:49.868" v="2084" actId="478"/>
          <ac:spMkLst>
            <pc:docMk/>
            <pc:sldMk cId="1542675862" sldId="316"/>
            <ac:spMk id="6" creationId="{F3554437-3931-4DFD-8FA1-D0E06614E209}"/>
          </ac:spMkLst>
        </pc:spChg>
        <pc:spChg chg="add mod">
          <ac:chgData name="Minh Trần" userId="af3073328ff57e66" providerId="LiveId" clId="{164A8FBD-5358-410B-81DA-C33C35809A36}" dt="2020-05-11T06:59:08.964" v="2167" actId="1076"/>
          <ac:spMkLst>
            <pc:docMk/>
            <pc:sldMk cId="1542675862" sldId="316"/>
            <ac:spMk id="7" creationId="{2B79C4C2-D4F9-45B1-8D14-17303776AD3F}"/>
          </ac:spMkLst>
        </pc:spChg>
      </pc:sldChg>
      <pc:sldChg chg="delSp modSp add mod">
        <pc:chgData name="Minh Trần" userId="af3073328ff57e66" providerId="LiveId" clId="{164A8FBD-5358-410B-81DA-C33C35809A36}" dt="2020-05-11T07:01:22.507" v="2427" actId="20577"/>
        <pc:sldMkLst>
          <pc:docMk/>
          <pc:sldMk cId="4151147625" sldId="317"/>
        </pc:sldMkLst>
        <pc:spChg chg="mod">
          <ac:chgData name="Minh Trần" userId="af3073328ff57e66" providerId="LiveId" clId="{164A8FBD-5358-410B-81DA-C33C35809A36}" dt="2020-05-11T06:59:51.306" v="2169" actId="20577"/>
          <ac:spMkLst>
            <pc:docMk/>
            <pc:sldMk cId="4151147625" sldId="317"/>
            <ac:spMk id="2" creationId="{E7189967-78F5-48AD-8484-8ECA93A22A80}"/>
          </ac:spMkLst>
        </pc:spChg>
        <pc:spChg chg="mod">
          <ac:chgData name="Minh Trần" userId="af3073328ff57e66" providerId="LiveId" clId="{164A8FBD-5358-410B-81DA-C33C35809A36}" dt="2020-05-11T07:01:22.507" v="2427" actId="20577"/>
          <ac:spMkLst>
            <pc:docMk/>
            <pc:sldMk cId="4151147625" sldId="317"/>
            <ac:spMk id="3" creationId="{EEE019BF-0AE4-48D4-9252-DCE69888F78B}"/>
          </ac:spMkLst>
        </pc:spChg>
        <pc:spChg chg="del">
          <ac:chgData name="Minh Trần" userId="af3073328ff57e66" providerId="LiveId" clId="{164A8FBD-5358-410B-81DA-C33C35809A36}" dt="2020-05-11T07:00:01.410" v="2170" actId="478"/>
          <ac:spMkLst>
            <pc:docMk/>
            <pc:sldMk cId="4151147625" sldId="317"/>
            <ac:spMk id="5" creationId="{6070F373-B185-412E-909F-279BFCAB1A09}"/>
          </ac:spMkLst>
        </pc:spChg>
        <pc:spChg chg="del">
          <ac:chgData name="Minh Trần" userId="af3073328ff57e66" providerId="LiveId" clId="{164A8FBD-5358-410B-81DA-C33C35809A36}" dt="2020-05-11T07:00:01.990" v="2171" actId="478"/>
          <ac:spMkLst>
            <pc:docMk/>
            <pc:sldMk cId="4151147625" sldId="317"/>
            <ac:spMk id="7" creationId="{2B79C4C2-D4F9-45B1-8D14-17303776AD3F}"/>
          </ac:spMkLst>
        </pc:spChg>
      </pc:sldChg>
      <pc:sldChg chg="addSp delSp modSp add del mod">
        <pc:chgData name="Minh Trần" userId="af3073328ff57e66" providerId="LiveId" clId="{164A8FBD-5358-410B-81DA-C33C35809A36}" dt="2020-05-11T09:33:14.406" v="4460" actId="47"/>
        <pc:sldMkLst>
          <pc:docMk/>
          <pc:sldMk cId="2777877698" sldId="318"/>
        </pc:sldMkLst>
        <pc:spChg chg="add del mod">
          <ac:chgData name="Minh Trần" userId="af3073328ff57e66" providerId="LiveId" clId="{164A8FBD-5358-410B-81DA-C33C35809A36}" dt="2020-05-11T09:31:58.192" v="4450"/>
          <ac:spMkLst>
            <pc:docMk/>
            <pc:sldMk cId="2777877698" sldId="318"/>
            <ac:spMk id="2" creationId="{F1BC3813-9ED0-4A98-940A-5A4D71B29B70}"/>
          </ac:spMkLst>
        </pc:spChg>
        <pc:spChg chg="add del mod">
          <ac:chgData name="Minh Trần" userId="af3073328ff57e66" providerId="LiveId" clId="{164A8FBD-5358-410B-81DA-C33C35809A36}" dt="2020-05-11T09:31:58.192" v="4450"/>
          <ac:spMkLst>
            <pc:docMk/>
            <pc:sldMk cId="2777877698" sldId="318"/>
            <ac:spMk id="3" creationId="{F7341FD2-FA38-4025-868E-2E75A3343F23}"/>
          </ac:spMkLst>
        </pc:spChg>
        <pc:spChg chg="mod">
          <ac:chgData name="Minh Trần" userId="af3073328ff57e66" providerId="LiveId" clId="{164A8FBD-5358-410B-81DA-C33C35809A36}" dt="2020-05-11T09:31:58.192" v="4450"/>
          <ac:spMkLst>
            <pc:docMk/>
            <pc:sldMk cId="2777877698" sldId="318"/>
            <ac:spMk id="4" creationId="{B98381BF-A53A-44EC-B18D-75392BFD4E66}"/>
          </ac:spMkLst>
        </pc:spChg>
        <pc:spChg chg="mod">
          <ac:chgData name="Minh Trần" userId="af3073328ff57e66" providerId="LiveId" clId="{164A8FBD-5358-410B-81DA-C33C35809A36}" dt="2020-05-11T09:31:58.192" v="4450"/>
          <ac:spMkLst>
            <pc:docMk/>
            <pc:sldMk cId="2777877698" sldId="318"/>
            <ac:spMk id="5" creationId="{C174634D-2BD1-4D26-9EE2-044F29996AE3}"/>
          </ac:spMkLst>
        </pc:spChg>
        <pc:spChg chg="add del">
          <ac:chgData name="Minh Trần" userId="af3073328ff57e66" providerId="LiveId" clId="{164A8FBD-5358-410B-81DA-C33C35809A36}" dt="2020-05-11T09:31:58.192" v="4450"/>
          <ac:spMkLst>
            <pc:docMk/>
            <pc:sldMk cId="2777877698" sldId="318"/>
            <ac:spMk id="6" creationId="{68658CEA-5197-4B2F-9E8D-2656A88A714E}"/>
          </ac:spMkLst>
        </pc:spChg>
        <pc:spChg chg="add del mod">
          <ac:chgData name="Minh Trần" userId="af3073328ff57e66" providerId="LiveId" clId="{164A8FBD-5358-410B-81DA-C33C35809A36}" dt="2020-05-11T09:31:58.192" v="4450"/>
          <ac:spMkLst>
            <pc:docMk/>
            <pc:sldMk cId="2777877698" sldId="318"/>
            <ac:spMk id="8" creationId="{2FAB194C-A09C-4317-8075-7A6AC6970B76}"/>
          </ac:spMkLst>
        </pc:spChg>
        <pc:picChg chg="add del mod">
          <ac:chgData name="Minh Trần" userId="af3073328ff57e66" providerId="LiveId" clId="{164A8FBD-5358-410B-81DA-C33C35809A36}" dt="2020-05-11T09:32:57.273" v="4457" actId="21"/>
          <ac:picMkLst>
            <pc:docMk/>
            <pc:sldMk cId="2777877698" sldId="318"/>
            <ac:picMk id="7" creationId="{EEA60BFD-BDBB-44CF-9786-B2F35E32956B}"/>
          </ac:picMkLst>
        </pc:picChg>
      </pc:sldChg>
      <pc:sldChg chg="addSp delSp modSp new mod">
        <pc:chgData name="Minh Trần" userId="af3073328ff57e66" providerId="LiveId" clId="{164A8FBD-5358-410B-81DA-C33C35809A36}" dt="2020-05-11T07:32:33.884" v="2614" actId="21"/>
        <pc:sldMkLst>
          <pc:docMk/>
          <pc:sldMk cId="1889681507" sldId="319"/>
        </pc:sldMkLst>
        <pc:spChg chg="del">
          <ac:chgData name="Minh Trần" userId="af3073328ff57e66" providerId="LiveId" clId="{164A8FBD-5358-410B-81DA-C33C35809A36}" dt="2020-05-11T07:19:11.301" v="2477"/>
          <ac:spMkLst>
            <pc:docMk/>
            <pc:sldMk cId="1889681507" sldId="319"/>
            <ac:spMk id="2" creationId="{FA8086D5-00C4-45E0-8A3D-B0C66A608071}"/>
          </ac:spMkLst>
        </pc:spChg>
        <pc:spChg chg="del">
          <ac:chgData name="Minh Trần" userId="af3073328ff57e66" providerId="LiveId" clId="{164A8FBD-5358-410B-81DA-C33C35809A36}" dt="2020-05-11T07:19:11.301" v="2477"/>
          <ac:spMkLst>
            <pc:docMk/>
            <pc:sldMk cId="1889681507" sldId="319"/>
            <ac:spMk id="3" creationId="{AD036ED4-6CB4-4429-AED6-C47DD60C4F16}"/>
          </ac:spMkLst>
        </pc:spChg>
        <pc:spChg chg="del">
          <ac:chgData name="Minh Trần" userId="af3073328ff57e66" providerId="LiveId" clId="{164A8FBD-5358-410B-81DA-C33C35809A36}" dt="2020-05-11T07:19:11.301" v="2477"/>
          <ac:spMkLst>
            <pc:docMk/>
            <pc:sldMk cId="1889681507" sldId="319"/>
            <ac:spMk id="4" creationId="{35AF6665-AF01-40DD-BF78-D50677A24D2A}"/>
          </ac:spMkLst>
        </pc:spChg>
        <pc:spChg chg="add mod">
          <ac:chgData name="Minh Trần" userId="af3073328ff57e66" providerId="LiveId" clId="{164A8FBD-5358-410B-81DA-C33C35809A36}" dt="2020-05-11T07:21:17.491" v="2480" actId="20577"/>
          <ac:spMkLst>
            <pc:docMk/>
            <pc:sldMk cId="1889681507" sldId="319"/>
            <ac:spMk id="5" creationId="{6CC586F3-C48D-4D91-A278-E55FB58A461C}"/>
          </ac:spMkLst>
        </pc:spChg>
        <pc:spChg chg="add mod">
          <ac:chgData name="Minh Trần" userId="af3073328ff57e66" providerId="LiveId" clId="{164A8FBD-5358-410B-81DA-C33C35809A36}" dt="2020-05-11T07:29:32.978" v="2611" actId="20577"/>
          <ac:spMkLst>
            <pc:docMk/>
            <pc:sldMk cId="1889681507" sldId="319"/>
            <ac:spMk id="6" creationId="{3A442C6E-653F-40EB-8BDB-FA8843B2CE03}"/>
          </ac:spMkLst>
        </pc:spChg>
        <pc:spChg chg="add del mod">
          <ac:chgData name="Minh Trần" userId="af3073328ff57e66" providerId="LiveId" clId="{164A8FBD-5358-410B-81DA-C33C35809A36}" dt="2020-05-11T07:26:54.274" v="2493" actId="478"/>
          <ac:spMkLst>
            <pc:docMk/>
            <pc:sldMk cId="1889681507" sldId="319"/>
            <ac:spMk id="7" creationId="{4D910D21-3A7D-478B-8ABE-C7EE36A392A0}"/>
          </ac:spMkLst>
        </pc:spChg>
        <pc:spChg chg="add del">
          <ac:chgData name="Minh Trần" userId="af3073328ff57e66" providerId="LiveId" clId="{164A8FBD-5358-410B-81DA-C33C35809A36}" dt="2020-05-11T07:26:46.235" v="2490"/>
          <ac:spMkLst>
            <pc:docMk/>
            <pc:sldMk cId="1889681507" sldId="319"/>
            <ac:spMk id="8" creationId="{6812014D-4049-40E8-95E2-AC236C861DDC}"/>
          </ac:spMkLst>
        </pc:spChg>
        <pc:spChg chg="add mod">
          <ac:chgData name="Minh Trần" userId="af3073328ff57e66" providerId="LiveId" clId="{164A8FBD-5358-410B-81DA-C33C35809A36}" dt="2020-05-11T07:27:51.465" v="2504" actId="1076"/>
          <ac:spMkLst>
            <pc:docMk/>
            <pc:sldMk cId="1889681507" sldId="319"/>
            <ac:spMk id="9" creationId="{96A31309-8D6A-4CFC-824E-89599AAC4420}"/>
          </ac:spMkLst>
        </pc:spChg>
        <pc:picChg chg="add del mod">
          <ac:chgData name="Minh Trần" userId="af3073328ff57e66" providerId="LiveId" clId="{164A8FBD-5358-410B-81DA-C33C35809A36}" dt="2020-05-11T07:32:33.884" v="2614" actId="21"/>
          <ac:picMkLst>
            <pc:docMk/>
            <pc:sldMk cId="1889681507" sldId="319"/>
            <ac:picMk id="10" creationId="{E3749F26-711C-41A2-8B7A-AF608F78032F}"/>
          </ac:picMkLst>
        </pc:picChg>
      </pc:sldChg>
      <pc:sldChg chg="addSp modSp new mod">
        <pc:chgData name="Minh Trần" userId="af3073328ff57e66" providerId="LiveId" clId="{164A8FBD-5358-410B-81DA-C33C35809A36}" dt="2020-05-11T07:35:46.458" v="2717" actId="1076"/>
        <pc:sldMkLst>
          <pc:docMk/>
          <pc:sldMk cId="514584600" sldId="320"/>
        </pc:sldMkLst>
        <pc:spChg chg="mod">
          <ac:chgData name="Minh Trần" userId="af3073328ff57e66" providerId="LiveId" clId="{164A8FBD-5358-410B-81DA-C33C35809A36}" dt="2020-05-11T07:33:30.707" v="2636" actId="20577"/>
          <ac:spMkLst>
            <pc:docMk/>
            <pc:sldMk cId="514584600" sldId="320"/>
            <ac:spMk id="2" creationId="{5A14C8CF-4628-41C8-8A07-D8164D8E3EAD}"/>
          </ac:spMkLst>
        </pc:spChg>
        <pc:spChg chg="mod">
          <ac:chgData name="Minh Trần" userId="af3073328ff57e66" providerId="LiveId" clId="{164A8FBD-5358-410B-81DA-C33C35809A36}" dt="2020-05-11T07:34:08.512" v="2704" actId="113"/>
          <ac:spMkLst>
            <pc:docMk/>
            <pc:sldMk cId="514584600" sldId="320"/>
            <ac:spMk id="3" creationId="{344ADB34-9F61-4C59-BFF7-096A79848449}"/>
          </ac:spMkLst>
        </pc:spChg>
        <pc:spChg chg="add mod">
          <ac:chgData name="Minh Trần" userId="af3073328ff57e66" providerId="LiveId" clId="{164A8FBD-5358-410B-81DA-C33C35809A36}" dt="2020-05-11T07:35:46.458" v="2717" actId="1076"/>
          <ac:spMkLst>
            <pc:docMk/>
            <pc:sldMk cId="514584600" sldId="320"/>
            <ac:spMk id="4" creationId="{A60928E0-7CE3-4808-9D57-9635271C9CED}"/>
          </ac:spMkLst>
        </pc:spChg>
      </pc:sldChg>
      <pc:sldChg chg="delSp modSp add del mod">
        <pc:chgData name="Minh Trần" userId="af3073328ff57e66" providerId="LiveId" clId="{164A8FBD-5358-410B-81DA-C33C35809A36}" dt="2020-05-11T09:36:09.326" v="4472" actId="47"/>
        <pc:sldMkLst>
          <pc:docMk/>
          <pc:sldMk cId="3088710626" sldId="321"/>
        </pc:sldMkLst>
        <pc:spChg chg="mod">
          <ac:chgData name="Minh Trần" userId="af3073328ff57e66" providerId="LiveId" clId="{164A8FBD-5358-410B-81DA-C33C35809A36}" dt="2020-05-11T09:34:25.729" v="4466" actId="21"/>
          <ac:spMkLst>
            <pc:docMk/>
            <pc:sldMk cId="3088710626" sldId="321"/>
            <ac:spMk id="4" creationId="{B98381BF-A53A-44EC-B18D-75392BFD4E66}"/>
          </ac:spMkLst>
        </pc:spChg>
        <pc:spChg chg="mod">
          <ac:chgData name="Minh Trần" userId="af3073328ff57e66" providerId="LiveId" clId="{164A8FBD-5358-410B-81DA-C33C35809A36}" dt="2020-05-11T07:41:13.849" v="2733" actId="20577"/>
          <ac:spMkLst>
            <pc:docMk/>
            <pc:sldMk cId="3088710626" sldId="321"/>
            <ac:spMk id="5" creationId="{C174634D-2BD1-4D26-9EE2-044F29996AE3}"/>
          </ac:spMkLst>
        </pc:spChg>
        <pc:picChg chg="del">
          <ac:chgData name="Minh Trần" userId="af3073328ff57e66" providerId="LiveId" clId="{164A8FBD-5358-410B-81DA-C33C35809A36}" dt="2020-05-11T07:47:20.778" v="2734" actId="478"/>
          <ac:picMkLst>
            <pc:docMk/>
            <pc:sldMk cId="3088710626" sldId="321"/>
            <ac:picMk id="7" creationId="{EEA60BFD-BDBB-44CF-9786-B2F35E32956B}"/>
          </ac:picMkLst>
        </pc:picChg>
      </pc:sldChg>
      <pc:sldChg chg="addSp delSp modSp add mod">
        <pc:chgData name="Minh Trần" userId="af3073328ff57e66" providerId="LiveId" clId="{164A8FBD-5358-410B-81DA-C33C35809A36}" dt="2020-05-11T07:56:00.689" v="2896" actId="14100"/>
        <pc:sldMkLst>
          <pc:docMk/>
          <pc:sldMk cId="4045396605" sldId="322"/>
        </pc:sldMkLst>
        <pc:spChg chg="add del">
          <ac:chgData name="Minh Trần" userId="af3073328ff57e66" providerId="LiveId" clId="{164A8FBD-5358-410B-81DA-C33C35809A36}" dt="2020-05-11T07:49:11.827" v="2871"/>
          <ac:spMkLst>
            <pc:docMk/>
            <pc:sldMk cId="4045396605" sldId="322"/>
            <ac:spMk id="2" creationId="{6AFD4D51-D7B6-41E8-8961-E45C50C0AB84}"/>
          </ac:spMkLst>
        </pc:spChg>
        <pc:spChg chg="add mod">
          <ac:chgData name="Minh Trần" userId="af3073328ff57e66" providerId="LiveId" clId="{164A8FBD-5358-410B-81DA-C33C35809A36}" dt="2020-05-11T07:56:00.689" v="2896" actId="14100"/>
          <ac:spMkLst>
            <pc:docMk/>
            <pc:sldMk cId="4045396605" sldId="322"/>
            <ac:spMk id="3" creationId="{4D4DCCD8-5AC7-4010-860C-AD548DBC0E1A}"/>
          </ac:spMkLst>
        </pc:spChg>
        <pc:spChg chg="mod">
          <ac:chgData name="Minh Trần" userId="af3073328ff57e66" providerId="LiveId" clId="{164A8FBD-5358-410B-81DA-C33C35809A36}" dt="2020-05-11T07:48:50.754" v="2869" actId="20577"/>
          <ac:spMkLst>
            <pc:docMk/>
            <pc:sldMk cId="4045396605" sldId="322"/>
            <ac:spMk id="5" creationId="{6CC586F3-C48D-4D91-A278-E55FB58A461C}"/>
          </ac:spMkLst>
        </pc:spChg>
        <pc:spChg chg="mod">
          <ac:chgData name="Minh Trần" userId="af3073328ff57e66" providerId="LiveId" clId="{164A8FBD-5358-410B-81DA-C33C35809A36}" dt="2020-05-11T07:55:53.192" v="2894" actId="5793"/>
          <ac:spMkLst>
            <pc:docMk/>
            <pc:sldMk cId="4045396605" sldId="322"/>
            <ac:spMk id="6" creationId="{3A442C6E-653F-40EB-8BDB-FA8843B2CE03}"/>
          </ac:spMkLst>
        </pc:spChg>
        <pc:spChg chg="del">
          <ac:chgData name="Minh Trần" userId="af3073328ff57e66" providerId="LiveId" clId="{164A8FBD-5358-410B-81DA-C33C35809A36}" dt="2020-05-11T07:49:19.974" v="2873" actId="478"/>
          <ac:spMkLst>
            <pc:docMk/>
            <pc:sldMk cId="4045396605" sldId="322"/>
            <ac:spMk id="9" creationId="{96A31309-8D6A-4CFC-824E-89599AAC4420}"/>
          </ac:spMkLst>
        </pc:spChg>
      </pc:sldChg>
      <pc:sldChg chg="addSp delSp modSp add mod">
        <pc:chgData name="Minh Trần" userId="af3073328ff57e66" providerId="LiveId" clId="{164A8FBD-5358-410B-81DA-C33C35809A36}" dt="2020-05-11T08:08:01.749" v="3048" actId="1076"/>
        <pc:sldMkLst>
          <pc:docMk/>
          <pc:sldMk cId="1606177796" sldId="323"/>
        </pc:sldMkLst>
        <pc:spChg chg="mod">
          <ac:chgData name="Minh Trần" userId="af3073328ff57e66" providerId="LiveId" clId="{164A8FBD-5358-410B-81DA-C33C35809A36}" dt="2020-05-11T08:05:56.335" v="2984" actId="20577"/>
          <ac:spMkLst>
            <pc:docMk/>
            <pc:sldMk cId="1606177796" sldId="323"/>
            <ac:spMk id="2" creationId="{5A14C8CF-4628-41C8-8A07-D8164D8E3EAD}"/>
          </ac:spMkLst>
        </pc:spChg>
        <pc:spChg chg="mod">
          <ac:chgData name="Minh Trần" userId="af3073328ff57e66" providerId="LiveId" clId="{164A8FBD-5358-410B-81DA-C33C35809A36}" dt="2020-05-11T08:07:53.891" v="3046" actId="20577"/>
          <ac:spMkLst>
            <pc:docMk/>
            <pc:sldMk cId="1606177796" sldId="323"/>
            <ac:spMk id="3" creationId="{344ADB34-9F61-4C59-BFF7-096A79848449}"/>
          </ac:spMkLst>
        </pc:spChg>
        <pc:spChg chg="del">
          <ac:chgData name="Minh Trần" userId="af3073328ff57e66" providerId="LiveId" clId="{164A8FBD-5358-410B-81DA-C33C35809A36}" dt="2020-05-11T08:06:26.772" v="2986" actId="478"/>
          <ac:spMkLst>
            <pc:docMk/>
            <pc:sldMk cId="1606177796" sldId="323"/>
            <ac:spMk id="4" creationId="{A60928E0-7CE3-4808-9D57-9635271C9CED}"/>
          </ac:spMkLst>
        </pc:spChg>
        <pc:spChg chg="add mod">
          <ac:chgData name="Minh Trần" userId="af3073328ff57e66" providerId="LiveId" clId="{164A8FBD-5358-410B-81DA-C33C35809A36}" dt="2020-05-11T08:07:58.789" v="3047" actId="1076"/>
          <ac:spMkLst>
            <pc:docMk/>
            <pc:sldMk cId="1606177796" sldId="323"/>
            <ac:spMk id="5" creationId="{A1F57830-6A9C-4A73-B753-2488FAF427E3}"/>
          </ac:spMkLst>
        </pc:spChg>
        <pc:spChg chg="add mod">
          <ac:chgData name="Minh Trần" userId="af3073328ff57e66" providerId="LiveId" clId="{164A8FBD-5358-410B-81DA-C33C35809A36}" dt="2020-05-11T08:08:01.749" v="3048" actId="1076"/>
          <ac:spMkLst>
            <pc:docMk/>
            <pc:sldMk cId="1606177796" sldId="323"/>
            <ac:spMk id="6" creationId="{0CA78FAE-23B0-4DF7-B522-53135C4C7A62}"/>
          </ac:spMkLst>
        </pc:spChg>
      </pc:sldChg>
      <pc:sldChg chg="modSp add del mod">
        <pc:chgData name="Minh Trần" userId="af3073328ff57e66" providerId="LiveId" clId="{164A8FBD-5358-410B-81DA-C33C35809A36}" dt="2020-05-11T09:36:50.006" v="4477" actId="47"/>
        <pc:sldMkLst>
          <pc:docMk/>
          <pc:sldMk cId="2970818194" sldId="324"/>
        </pc:sldMkLst>
        <pc:spChg chg="mod">
          <ac:chgData name="Minh Trần" userId="af3073328ff57e66" providerId="LiveId" clId="{164A8FBD-5358-410B-81DA-C33C35809A36}" dt="2020-05-11T08:18:35.112" v="3221" actId="113"/>
          <ac:spMkLst>
            <pc:docMk/>
            <pc:sldMk cId="2970818194" sldId="324"/>
            <ac:spMk id="4" creationId="{B98381BF-A53A-44EC-B18D-75392BFD4E66}"/>
          </ac:spMkLst>
        </pc:spChg>
        <pc:spChg chg="mod">
          <ac:chgData name="Minh Trần" userId="af3073328ff57e66" providerId="LiveId" clId="{164A8FBD-5358-410B-81DA-C33C35809A36}" dt="2020-05-11T08:17:06.958" v="3066" actId="20577"/>
          <ac:spMkLst>
            <pc:docMk/>
            <pc:sldMk cId="2970818194" sldId="324"/>
            <ac:spMk id="5" creationId="{C174634D-2BD1-4D26-9EE2-044F29996AE3}"/>
          </ac:spMkLst>
        </pc:spChg>
      </pc:sldChg>
      <pc:sldChg chg="delSp modSp add mod">
        <pc:chgData name="Minh Trần" userId="af3073328ff57e66" providerId="LiveId" clId="{164A8FBD-5358-410B-81DA-C33C35809A36}" dt="2020-05-11T08:40:47.939" v="3240"/>
        <pc:sldMkLst>
          <pc:docMk/>
          <pc:sldMk cId="1138579917" sldId="325"/>
        </pc:sldMkLst>
        <pc:spChg chg="del mod">
          <ac:chgData name="Minh Trần" userId="af3073328ff57e66" providerId="LiveId" clId="{164A8FBD-5358-410B-81DA-C33C35809A36}" dt="2020-05-11T08:18:51.883" v="3226" actId="478"/>
          <ac:spMkLst>
            <pc:docMk/>
            <pc:sldMk cId="1138579917" sldId="325"/>
            <ac:spMk id="3" creationId="{4D4DCCD8-5AC7-4010-860C-AD548DBC0E1A}"/>
          </ac:spMkLst>
        </pc:spChg>
        <pc:spChg chg="mod">
          <ac:chgData name="Minh Trần" userId="af3073328ff57e66" providerId="LiveId" clId="{164A8FBD-5358-410B-81DA-C33C35809A36}" dt="2020-05-11T08:18:45.710" v="3224" actId="20577"/>
          <ac:spMkLst>
            <pc:docMk/>
            <pc:sldMk cId="1138579917" sldId="325"/>
            <ac:spMk id="5" creationId="{6CC586F3-C48D-4D91-A278-E55FB58A461C}"/>
          </ac:spMkLst>
        </pc:spChg>
        <pc:spChg chg="mod">
          <ac:chgData name="Minh Trần" userId="af3073328ff57e66" providerId="LiveId" clId="{164A8FBD-5358-410B-81DA-C33C35809A36}" dt="2020-05-11T08:40:47.939" v="3240"/>
          <ac:spMkLst>
            <pc:docMk/>
            <pc:sldMk cId="1138579917" sldId="325"/>
            <ac:spMk id="6" creationId="{3A442C6E-653F-40EB-8BDB-FA8843B2CE03}"/>
          </ac:spMkLst>
        </pc:spChg>
      </pc:sldChg>
      <pc:sldChg chg="addSp delSp modSp add mod setBg">
        <pc:chgData name="Minh Trần" userId="af3073328ff57e66" providerId="LiveId" clId="{164A8FBD-5358-410B-81DA-C33C35809A36}" dt="2020-05-11T08:57:03.512" v="3422" actId="20577"/>
        <pc:sldMkLst>
          <pc:docMk/>
          <pc:sldMk cId="4275014519" sldId="326"/>
        </pc:sldMkLst>
        <pc:spChg chg="mod">
          <ac:chgData name="Minh Trần" userId="af3073328ff57e66" providerId="LiveId" clId="{164A8FBD-5358-410B-81DA-C33C35809A36}" dt="2020-05-11T08:57:03.512" v="3422" actId="20577"/>
          <ac:spMkLst>
            <pc:docMk/>
            <pc:sldMk cId="4275014519" sldId="326"/>
            <ac:spMk id="2" creationId="{5A14C8CF-4628-41C8-8A07-D8164D8E3EAD}"/>
          </ac:spMkLst>
        </pc:spChg>
        <pc:spChg chg="mod">
          <ac:chgData name="Minh Trần" userId="af3073328ff57e66" providerId="LiveId" clId="{164A8FBD-5358-410B-81DA-C33C35809A36}" dt="2020-05-11T08:52:25.760" v="3403" actId="20577"/>
          <ac:spMkLst>
            <pc:docMk/>
            <pc:sldMk cId="4275014519" sldId="326"/>
            <ac:spMk id="3" creationId="{344ADB34-9F61-4C59-BFF7-096A79848449}"/>
          </ac:spMkLst>
        </pc:spChg>
        <pc:spChg chg="add mod">
          <ac:chgData name="Minh Trần" userId="af3073328ff57e66" providerId="LiveId" clId="{164A8FBD-5358-410B-81DA-C33C35809A36}" dt="2020-05-11T08:51:25.108" v="3354" actId="1076"/>
          <ac:spMkLst>
            <pc:docMk/>
            <pc:sldMk cId="4275014519" sldId="326"/>
            <ac:spMk id="4" creationId="{47FBB009-64EA-4DCA-9F0F-5F5DA0A734A1}"/>
          </ac:spMkLst>
        </pc:spChg>
        <pc:spChg chg="del mod">
          <ac:chgData name="Minh Trần" userId="af3073328ff57e66" providerId="LiveId" clId="{164A8FBD-5358-410B-81DA-C33C35809A36}" dt="2020-05-11T08:42:27.738" v="3267" actId="478"/>
          <ac:spMkLst>
            <pc:docMk/>
            <pc:sldMk cId="4275014519" sldId="326"/>
            <ac:spMk id="5" creationId="{A1F57830-6A9C-4A73-B753-2488FAF427E3}"/>
          </ac:spMkLst>
        </pc:spChg>
        <pc:spChg chg="del">
          <ac:chgData name="Minh Trần" userId="af3073328ff57e66" providerId="LiveId" clId="{164A8FBD-5358-410B-81DA-C33C35809A36}" dt="2020-05-11T08:50:41.096" v="3335" actId="478"/>
          <ac:spMkLst>
            <pc:docMk/>
            <pc:sldMk cId="4275014519" sldId="326"/>
            <ac:spMk id="6" creationId="{0CA78FAE-23B0-4DF7-B522-53135C4C7A62}"/>
          </ac:spMkLst>
        </pc:spChg>
        <pc:spChg chg="add mod">
          <ac:chgData name="Minh Trần" userId="af3073328ff57e66" providerId="LiveId" clId="{164A8FBD-5358-410B-81DA-C33C35809A36}" dt="2020-05-11T08:52:32.720" v="3405" actId="1076"/>
          <ac:spMkLst>
            <pc:docMk/>
            <pc:sldMk cId="4275014519" sldId="326"/>
            <ac:spMk id="7" creationId="{6D4AD7FC-532F-4588-BDB8-A135561E141D}"/>
          </ac:spMkLst>
        </pc:spChg>
        <pc:spChg chg="add del">
          <ac:chgData name="Minh Trần" userId="af3073328ff57e66" providerId="LiveId" clId="{164A8FBD-5358-410B-81DA-C33C35809A36}" dt="2020-05-11T08:48:43.553" v="3283"/>
          <ac:spMkLst>
            <pc:docMk/>
            <pc:sldMk cId="4275014519" sldId="326"/>
            <ac:spMk id="8" creationId="{29D40DC9-7814-40E9-A527-5A50A29FBDE5}"/>
          </ac:spMkLst>
        </pc:spChg>
        <pc:spChg chg="add mod">
          <ac:chgData name="Minh Trần" userId="af3073328ff57e66" providerId="LiveId" clId="{164A8FBD-5358-410B-81DA-C33C35809A36}" dt="2020-05-11T08:52:30.141" v="3404" actId="1076"/>
          <ac:spMkLst>
            <pc:docMk/>
            <pc:sldMk cId="4275014519" sldId="326"/>
            <ac:spMk id="9" creationId="{4F7A8350-A34E-47B2-936C-18B0B53C60F8}"/>
          </ac:spMkLst>
        </pc:spChg>
        <pc:spChg chg="add mod">
          <ac:chgData name="Minh Trần" userId="af3073328ff57e66" providerId="LiveId" clId="{164A8FBD-5358-410B-81DA-C33C35809A36}" dt="2020-05-11T08:52:35.520" v="3406" actId="1076"/>
          <ac:spMkLst>
            <pc:docMk/>
            <pc:sldMk cId="4275014519" sldId="326"/>
            <ac:spMk id="10" creationId="{F909DBEE-0431-458C-8851-3206A21AFFC9}"/>
          </ac:spMkLst>
        </pc:spChg>
      </pc:sldChg>
      <pc:sldChg chg="addSp delSp modSp add mod">
        <pc:chgData name="Minh Trần" userId="af3073328ff57e66" providerId="LiveId" clId="{164A8FBD-5358-410B-81DA-C33C35809A36}" dt="2020-05-11T08:59:47.178" v="3514" actId="14100"/>
        <pc:sldMkLst>
          <pc:docMk/>
          <pc:sldMk cId="1777601341" sldId="327"/>
        </pc:sldMkLst>
        <pc:spChg chg="mod">
          <ac:chgData name="Minh Trần" userId="af3073328ff57e66" providerId="LiveId" clId="{164A8FBD-5358-410B-81DA-C33C35809A36}" dt="2020-05-11T08:57:14.506" v="3431" actId="20577"/>
          <ac:spMkLst>
            <pc:docMk/>
            <pc:sldMk cId="1777601341" sldId="327"/>
            <ac:spMk id="2" creationId="{5A14C8CF-4628-41C8-8A07-D8164D8E3EAD}"/>
          </ac:spMkLst>
        </pc:spChg>
        <pc:spChg chg="mod">
          <ac:chgData name="Minh Trần" userId="af3073328ff57e66" providerId="LiveId" clId="{164A8FBD-5358-410B-81DA-C33C35809A36}" dt="2020-05-11T08:59:29.563" v="3505" actId="5793"/>
          <ac:spMkLst>
            <pc:docMk/>
            <pc:sldMk cId="1777601341" sldId="327"/>
            <ac:spMk id="3" creationId="{344ADB34-9F61-4C59-BFF7-096A79848449}"/>
          </ac:spMkLst>
        </pc:spChg>
        <pc:spChg chg="del">
          <ac:chgData name="Minh Trần" userId="af3073328ff57e66" providerId="LiveId" clId="{164A8FBD-5358-410B-81DA-C33C35809A36}" dt="2020-05-11T08:57:40.469" v="3441" actId="478"/>
          <ac:spMkLst>
            <pc:docMk/>
            <pc:sldMk cId="1777601341" sldId="327"/>
            <ac:spMk id="4" creationId="{47FBB009-64EA-4DCA-9F0F-5F5DA0A734A1}"/>
          </ac:spMkLst>
        </pc:spChg>
        <pc:spChg chg="add del">
          <ac:chgData name="Minh Trần" userId="af3073328ff57e66" providerId="LiveId" clId="{164A8FBD-5358-410B-81DA-C33C35809A36}" dt="2020-05-11T08:58:05.618" v="3447"/>
          <ac:spMkLst>
            <pc:docMk/>
            <pc:sldMk cId="1777601341" sldId="327"/>
            <ac:spMk id="5" creationId="{24C93A11-D37C-43DB-90A8-216DDFAA3085}"/>
          </ac:spMkLst>
        </pc:spChg>
        <pc:spChg chg="add mod">
          <ac:chgData name="Minh Trần" userId="af3073328ff57e66" providerId="LiveId" clId="{164A8FBD-5358-410B-81DA-C33C35809A36}" dt="2020-05-11T08:58:32.823" v="3464" actId="1076"/>
          <ac:spMkLst>
            <pc:docMk/>
            <pc:sldMk cId="1777601341" sldId="327"/>
            <ac:spMk id="6" creationId="{988B101F-135D-4CF7-953E-E6607A709298}"/>
          </ac:spMkLst>
        </pc:spChg>
        <pc:spChg chg="del">
          <ac:chgData name="Minh Trần" userId="af3073328ff57e66" providerId="LiveId" clId="{164A8FBD-5358-410B-81DA-C33C35809A36}" dt="2020-05-11T08:57:40.809" v="3442" actId="478"/>
          <ac:spMkLst>
            <pc:docMk/>
            <pc:sldMk cId="1777601341" sldId="327"/>
            <ac:spMk id="7" creationId="{6D4AD7FC-532F-4588-BDB8-A135561E141D}"/>
          </ac:spMkLst>
        </pc:spChg>
        <pc:spChg chg="add mod">
          <ac:chgData name="Minh Trần" userId="af3073328ff57e66" providerId="LiveId" clId="{164A8FBD-5358-410B-81DA-C33C35809A36}" dt="2020-05-11T08:59:47.178" v="3514" actId="14100"/>
          <ac:spMkLst>
            <pc:docMk/>
            <pc:sldMk cId="1777601341" sldId="327"/>
            <ac:spMk id="8" creationId="{7A238E51-1062-4E5A-90EC-D11B1B4A9D58}"/>
          </ac:spMkLst>
        </pc:spChg>
        <pc:spChg chg="del mod">
          <ac:chgData name="Minh Trần" userId="af3073328ff57e66" providerId="LiveId" clId="{164A8FBD-5358-410B-81DA-C33C35809A36}" dt="2020-05-11T08:57:46.410" v="3445" actId="478"/>
          <ac:spMkLst>
            <pc:docMk/>
            <pc:sldMk cId="1777601341" sldId="327"/>
            <ac:spMk id="9" creationId="{4F7A8350-A34E-47B2-936C-18B0B53C60F8}"/>
          </ac:spMkLst>
        </pc:spChg>
        <pc:spChg chg="del">
          <ac:chgData name="Minh Trần" userId="af3073328ff57e66" providerId="LiveId" clId="{164A8FBD-5358-410B-81DA-C33C35809A36}" dt="2020-05-11T08:57:43.980" v="3444" actId="478"/>
          <ac:spMkLst>
            <pc:docMk/>
            <pc:sldMk cId="1777601341" sldId="327"/>
            <ac:spMk id="10" creationId="{F909DBEE-0431-458C-8851-3206A21AFFC9}"/>
          </ac:spMkLst>
        </pc:spChg>
      </pc:sldChg>
      <pc:sldChg chg="addSp delSp modSp add mod">
        <pc:chgData name="Minh Trần" userId="af3073328ff57e66" providerId="LiveId" clId="{164A8FBD-5358-410B-81DA-C33C35809A36}" dt="2020-05-11T09:03:20.700" v="3541" actId="1076"/>
        <pc:sldMkLst>
          <pc:docMk/>
          <pc:sldMk cId="514872355" sldId="328"/>
        </pc:sldMkLst>
        <pc:spChg chg="mod">
          <ac:chgData name="Minh Trần" userId="af3073328ff57e66" providerId="LiveId" clId="{164A8FBD-5358-410B-81DA-C33C35809A36}" dt="2020-05-11T09:02:02.585" v="3519" actId="20577"/>
          <ac:spMkLst>
            <pc:docMk/>
            <pc:sldMk cId="514872355" sldId="328"/>
            <ac:spMk id="2" creationId="{5A14C8CF-4628-41C8-8A07-D8164D8E3EAD}"/>
          </ac:spMkLst>
        </pc:spChg>
        <pc:spChg chg="mod">
          <ac:chgData name="Minh Trần" userId="af3073328ff57e66" providerId="LiveId" clId="{164A8FBD-5358-410B-81DA-C33C35809A36}" dt="2020-05-11T09:02:57.825" v="3531" actId="20577"/>
          <ac:spMkLst>
            <pc:docMk/>
            <pc:sldMk cId="514872355" sldId="328"/>
            <ac:spMk id="3" creationId="{344ADB34-9F61-4C59-BFF7-096A79848449}"/>
          </ac:spMkLst>
        </pc:spChg>
        <pc:spChg chg="add del">
          <ac:chgData name="Minh Trần" userId="af3073328ff57e66" providerId="LiveId" clId="{164A8FBD-5358-410B-81DA-C33C35809A36}" dt="2020-05-11T09:02:45.108" v="3526"/>
          <ac:spMkLst>
            <pc:docMk/>
            <pc:sldMk cId="514872355" sldId="328"/>
            <ac:spMk id="4" creationId="{6B6034B0-223F-4B4C-9855-667E0319110C}"/>
          </ac:spMkLst>
        </pc:spChg>
        <pc:spChg chg="add mod">
          <ac:chgData name="Minh Trần" userId="af3073328ff57e66" providerId="LiveId" clId="{164A8FBD-5358-410B-81DA-C33C35809A36}" dt="2020-05-11T09:03:20.700" v="3541" actId="1076"/>
          <ac:spMkLst>
            <pc:docMk/>
            <pc:sldMk cId="514872355" sldId="328"/>
            <ac:spMk id="5" creationId="{212EC1C8-0B56-4FF9-928D-E1ACBC5203F2}"/>
          </ac:spMkLst>
        </pc:spChg>
        <pc:spChg chg="del mod">
          <ac:chgData name="Minh Trần" userId="af3073328ff57e66" providerId="LiveId" clId="{164A8FBD-5358-410B-81DA-C33C35809A36}" dt="2020-05-11T09:02:53.178" v="3528" actId="478"/>
          <ac:spMkLst>
            <pc:docMk/>
            <pc:sldMk cId="514872355" sldId="328"/>
            <ac:spMk id="6" creationId="{988B101F-135D-4CF7-953E-E6607A709298}"/>
          </ac:spMkLst>
        </pc:spChg>
        <pc:spChg chg="del">
          <ac:chgData name="Minh Trần" userId="af3073328ff57e66" providerId="LiveId" clId="{164A8FBD-5358-410B-81DA-C33C35809A36}" dt="2020-05-11T09:02:55.142" v="3529" actId="478"/>
          <ac:spMkLst>
            <pc:docMk/>
            <pc:sldMk cId="514872355" sldId="328"/>
            <ac:spMk id="8" creationId="{7A238E51-1062-4E5A-90EC-D11B1B4A9D58}"/>
          </ac:spMkLst>
        </pc:spChg>
      </pc:sldChg>
      <pc:sldChg chg="modSp add del mod">
        <pc:chgData name="Minh Trần" userId="af3073328ff57e66" providerId="LiveId" clId="{164A8FBD-5358-410B-81DA-C33C35809A36}" dt="2020-05-11T09:45:06.952" v="4490" actId="47"/>
        <pc:sldMkLst>
          <pc:docMk/>
          <pc:sldMk cId="1749747432" sldId="329"/>
        </pc:sldMkLst>
        <pc:spChg chg="mod">
          <ac:chgData name="Minh Trần" userId="af3073328ff57e66" providerId="LiveId" clId="{164A8FBD-5358-410B-81DA-C33C35809A36}" dt="2020-05-11T09:06:27.978" v="3602" actId="6549"/>
          <ac:spMkLst>
            <pc:docMk/>
            <pc:sldMk cId="1749747432" sldId="329"/>
            <ac:spMk id="4" creationId="{B98381BF-A53A-44EC-B18D-75392BFD4E66}"/>
          </ac:spMkLst>
        </pc:spChg>
        <pc:spChg chg="mod">
          <ac:chgData name="Minh Trần" userId="af3073328ff57e66" providerId="LiveId" clId="{164A8FBD-5358-410B-81DA-C33C35809A36}" dt="2020-05-11T09:06:02.675" v="3557" actId="20577"/>
          <ac:spMkLst>
            <pc:docMk/>
            <pc:sldMk cId="1749747432" sldId="329"/>
            <ac:spMk id="5" creationId="{C174634D-2BD1-4D26-9EE2-044F29996AE3}"/>
          </ac:spMkLst>
        </pc:spChg>
      </pc:sldChg>
      <pc:sldChg chg="addSp delSp modSp new mod">
        <pc:chgData name="Minh Trần" userId="af3073328ff57e66" providerId="LiveId" clId="{164A8FBD-5358-410B-81DA-C33C35809A36}" dt="2020-05-11T09:12:30.848" v="3692"/>
        <pc:sldMkLst>
          <pc:docMk/>
          <pc:sldMk cId="2383732913" sldId="330"/>
        </pc:sldMkLst>
        <pc:spChg chg="del">
          <ac:chgData name="Minh Trần" userId="af3073328ff57e66" providerId="LiveId" clId="{164A8FBD-5358-410B-81DA-C33C35809A36}" dt="2020-05-11T09:08:03.741" v="3604"/>
          <ac:spMkLst>
            <pc:docMk/>
            <pc:sldMk cId="2383732913" sldId="330"/>
            <ac:spMk id="2" creationId="{5D16261F-8485-482A-BF48-F6183492F6E8}"/>
          </ac:spMkLst>
        </pc:spChg>
        <pc:spChg chg="del">
          <ac:chgData name="Minh Trần" userId="af3073328ff57e66" providerId="LiveId" clId="{164A8FBD-5358-410B-81DA-C33C35809A36}" dt="2020-05-11T09:08:03.741" v="3604"/>
          <ac:spMkLst>
            <pc:docMk/>
            <pc:sldMk cId="2383732913" sldId="330"/>
            <ac:spMk id="3" creationId="{483FDADF-E3C1-4912-828F-09AF5B0C2660}"/>
          </ac:spMkLst>
        </pc:spChg>
        <pc:spChg chg="del">
          <ac:chgData name="Minh Trần" userId="af3073328ff57e66" providerId="LiveId" clId="{164A8FBD-5358-410B-81DA-C33C35809A36}" dt="2020-05-11T09:08:03.741" v="3604"/>
          <ac:spMkLst>
            <pc:docMk/>
            <pc:sldMk cId="2383732913" sldId="330"/>
            <ac:spMk id="4" creationId="{7DC0A346-E3D4-4C32-A663-E69CA822FF15}"/>
          </ac:spMkLst>
        </pc:spChg>
        <pc:spChg chg="add del mod">
          <ac:chgData name="Minh Trần" userId="af3073328ff57e66" providerId="LiveId" clId="{164A8FBD-5358-410B-81DA-C33C35809A36}" dt="2020-05-11T09:08:16.734" v="3605"/>
          <ac:spMkLst>
            <pc:docMk/>
            <pc:sldMk cId="2383732913" sldId="330"/>
            <ac:spMk id="5" creationId="{9DE67DC3-BE9F-46F9-8783-E537494D065B}"/>
          </ac:spMkLst>
        </pc:spChg>
        <pc:spChg chg="add del mod">
          <ac:chgData name="Minh Trần" userId="af3073328ff57e66" providerId="LiveId" clId="{164A8FBD-5358-410B-81DA-C33C35809A36}" dt="2020-05-11T09:08:16.734" v="3605"/>
          <ac:spMkLst>
            <pc:docMk/>
            <pc:sldMk cId="2383732913" sldId="330"/>
            <ac:spMk id="6" creationId="{B2960F22-574A-4768-BE06-D8D8BD47FB4E}"/>
          </ac:spMkLst>
        </pc:spChg>
        <pc:spChg chg="add del mod">
          <ac:chgData name="Minh Trần" userId="af3073328ff57e66" providerId="LiveId" clId="{164A8FBD-5358-410B-81DA-C33C35809A36}" dt="2020-05-11T09:08:16.734" v="3605"/>
          <ac:spMkLst>
            <pc:docMk/>
            <pc:sldMk cId="2383732913" sldId="330"/>
            <ac:spMk id="7" creationId="{7D3D76DF-4878-4156-BD75-20A81CA97283}"/>
          </ac:spMkLst>
        </pc:spChg>
        <pc:spChg chg="add del mod">
          <ac:chgData name="Minh Trần" userId="af3073328ff57e66" providerId="LiveId" clId="{164A8FBD-5358-410B-81DA-C33C35809A36}" dt="2020-05-11T09:08:16.734" v="3605"/>
          <ac:spMkLst>
            <pc:docMk/>
            <pc:sldMk cId="2383732913" sldId="330"/>
            <ac:spMk id="8" creationId="{90D1DC01-1EBB-4BD3-B79D-3F13B7DF79E7}"/>
          </ac:spMkLst>
        </pc:spChg>
        <pc:spChg chg="add del mod">
          <ac:chgData name="Minh Trần" userId="af3073328ff57e66" providerId="LiveId" clId="{164A8FBD-5358-410B-81DA-C33C35809A36}" dt="2020-05-11T09:08:16.734" v="3605"/>
          <ac:spMkLst>
            <pc:docMk/>
            <pc:sldMk cId="2383732913" sldId="330"/>
            <ac:spMk id="9" creationId="{F124D4A4-5564-4B90-BF78-D113BDBEEEBF}"/>
          </ac:spMkLst>
        </pc:spChg>
        <pc:spChg chg="add mod">
          <ac:chgData name="Minh Trần" userId="af3073328ff57e66" providerId="LiveId" clId="{164A8FBD-5358-410B-81DA-C33C35809A36}" dt="2020-05-11T09:08:30.468" v="3621" actId="20577"/>
          <ac:spMkLst>
            <pc:docMk/>
            <pc:sldMk cId="2383732913" sldId="330"/>
            <ac:spMk id="10" creationId="{A4674B5C-705A-4AAA-BD8C-2DA9865CE3E3}"/>
          </ac:spMkLst>
        </pc:spChg>
        <pc:spChg chg="add mod">
          <ac:chgData name="Minh Trần" userId="af3073328ff57e66" providerId="LiveId" clId="{164A8FBD-5358-410B-81DA-C33C35809A36}" dt="2020-05-11T09:08:35.715" v="3624" actId="20577"/>
          <ac:spMkLst>
            <pc:docMk/>
            <pc:sldMk cId="2383732913" sldId="330"/>
            <ac:spMk id="11" creationId="{9278B5AA-DB67-4826-93A7-C4374A6C9D2C}"/>
          </ac:spMkLst>
        </pc:spChg>
        <pc:spChg chg="add mod">
          <ac:chgData name="Minh Trần" userId="af3073328ff57e66" providerId="LiveId" clId="{164A8FBD-5358-410B-81DA-C33C35809A36}" dt="2020-05-11T09:10:03.229" v="3671" actId="5793"/>
          <ac:spMkLst>
            <pc:docMk/>
            <pc:sldMk cId="2383732913" sldId="330"/>
            <ac:spMk id="12" creationId="{08F39CF2-90FD-45C2-830D-CA325A9BBD78}"/>
          </ac:spMkLst>
        </pc:spChg>
        <pc:spChg chg="add mod">
          <ac:chgData name="Minh Trần" userId="af3073328ff57e66" providerId="LiveId" clId="{164A8FBD-5358-410B-81DA-C33C35809A36}" dt="2020-05-11T09:09:17.509" v="3662" actId="20577"/>
          <ac:spMkLst>
            <pc:docMk/>
            <pc:sldMk cId="2383732913" sldId="330"/>
            <ac:spMk id="13" creationId="{AE1B3693-BD96-4F66-B673-46B0C9DC6DB4}"/>
          </ac:spMkLst>
        </pc:spChg>
        <pc:spChg chg="add mod">
          <ac:chgData name="Minh Trần" userId="af3073328ff57e66" providerId="LiveId" clId="{164A8FBD-5358-410B-81DA-C33C35809A36}" dt="2020-05-11T09:08:16.734" v="3605"/>
          <ac:spMkLst>
            <pc:docMk/>
            <pc:sldMk cId="2383732913" sldId="330"/>
            <ac:spMk id="14" creationId="{28F976E4-88D9-4017-AA3C-BC26F18DC67C}"/>
          </ac:spMkLst>
        </pc:spChg>
        <pc:spChg chg="add del mod">
          <ac:chgData name="Minh Trần" userId="af3073328ff57e66" providerId="LiveId" clId="{164A8FBD-5358-410B-81DA-C33C35809A36}" dt="2020-05-11T09:09:34.385" v="3665" actId="478"/>
          <ac:spMkLst>
            <pc:docMk/>
            <pc:sldMk cId="2383732913" sldId="330"/>
            <ac:spMk id="15" creationId="{34431059-3AA2-4D72-A7C7-4CDD0AAF01FB}"/>
          </ac:spMkLst>
        </pc:spChg>
        <pc:spChg chg="add mod">
          <ac:chgData name="Minh Trần" userId="af3073328ff57e66" providerId="LiveId" clId="{164A8FBD-5358-410B-81DA-C33C35809A36}" dt="2020-05-11T09:11:34.290" v="3689" actId="14100"/>
          <ac:spMkLst>
            <pc:docMk/>
            <pc:sldMk cId="2383732913" sldId="330"/>
            <ac:spMk id="16" creationId="{55ABDD43-A333-48B5-9EC8-CCC8D3FC8C7D}"/>
          </ac:spMkLst>
        </pc:spChg>
        <pc:spChg chg="add mod">
          <ac:chgData name="Minh Trần" userId="af3073328ff57e66" providerId="LiveId" clId="{164A8FBD-5358-410B-81DA-C33C35809A36}" dt="2020-05-11T09:11:40.126" v="3690" actId="1076"/>
          <ac:spMkLst>
            <pc:docMk/>
            <pc:sldMk cId="2383732913" sldId="330"/>
            <ac:spMk id="17" creationId="{97738661-C630-4DEE-AF04-AE58423B7E80}"/>
          </ac:spMkLst>
        </pc:spChg>
        <pc:spChg chg="add del">
          <ac:chgData name="Minh Trần" userId="af3073328ff57e66" providerId="LiveId" clId="{164A8FBD-5358-410B-81DA-C33C35809A36}" dt="2020-05-11T09:12:30.848" v="3692"/>
          <ac:spMkLst>
            <pc:docMk/>
            <pc:sldMk cId="2383732913" sldId="330"/>
            <ac:spMk id="18" creationId="{C2B9C140-0474-46C7-A68E-E2ED870DEA65}"/>
          </ac:spMkLst>
        </pc:spChg>
      </pc:sldChg>
      <pc:sldChg chg="modSp add del mod ord">
        <pc:chgData name="Minh Trần" userId="af3073328ff57e66" providerId="LiveId" clId="{164A8FBD-5358-410B-81DA-C33C35809A36}" dt="2020-05-11T09:47:31.591" v="4517" actId="47"/>
        <pc:sldMkLst>
          <pc:docMk/>
          <pc:sldMk cId="2053517091" sldId="331"/>
        </pc:sldMkLst>
        <pc:spChg chg="mod">
          <ac:chgData name="Minh Trần" userId="af3073328ff57e66" providerId="LiveId" clId="{164A8FBD-5358-410B-81DA-C33C35809A36}" dt="2020-05-11T09:14:24.788" v="3896" actId="33524"/>
          <ac:spMkLst>
            <pc:docMk/>
            <pc:sldMk cId="2053517091" sldId="331"/>
            <ac:spMk id="4" creationId="{B98381BF-A53A-44EC-B18D-75392BFD4E66}"/>
          </ac:spMkLst>
        </pc:spChg>
        <pc:spChg chg="mod">
          <ac:chgData name="Minh Trần" userId="af3073328ff57e66" providerId="LiveId" clId="{164A8FBD-5358-410B-81DA-C33C35809A36}" dt="2020-05-11T09:13:02.539" v="3739" actId="27636"/>
          <ac:spMkLst>
            <pc:docMk/>
            <pc:sldMk cId="2053517091" sldId="331"/>
            <ac:spMk id="5" creationId="{C174634D-2BD1-4D26-9EE2-044F29996AE3}"/>
          </ac:spMkLst>
        </pc:spChg>
      </pc:sldChg>
      <pc:sldChg chg="addSp delSp modSp new mod">
        <pc:chgData name="Minh Trần" userId="af3073328ff57e66" providerId="LiveId" clId="{164A8FBD-5358-410B-81DA-C33C35809A36}" dt="2020-05-11T09:19:02.175" v="4385" actId="20577"/>
        <pc:sldMkLst>
          <pc:docMk/>
          <pc:sldMk cId="2444734946" sldId="332"/>
        </pc:sldMkLst>
        <pc:spChg chg="del">
          <ac:chgData name="Minh Trần" userId="af3073328ff57e66" providerId="LiveId" clId="{164A8FBD-5358-410B-81DA-C33C35809A36}" dt="2020-05-11T09:14:46.317" v="3898"/>
          <ac:spMkLst>
            <pc:docMk/>
            <pc:sldMk cId="2444734946" sldId="332"/>
            <ac:spMk id="2" creationId="{96FE41B7-5C97-4A70-9416-D86E6E9666FA}"/>
          </ac:spMkLst>
        </pc:spChg>
        <pc:spChg chg="del">
          <ac:chgData name="Minh Trần" userId="af3073328ff57e66" providerId="LiveId" clId="{164A8FBD-5358-410B-81DA-C33C35809A36}" dt="2020-05-11T09:14:46.317" v="3898"/>
          <ac:spMkLst>
            <pc:docMk/>
            <pc:sldMk cId="2444734946" sldId="332"/>
            <ac:spMk id="3" creationId="{E6779AFB-3EC5-447C-826C-BA97397ABB65}"/>
          </ac:spMkLst>
        </pc:spChg>
        <pc:spChg chg="del">
          <ac:chgData name="Minh Trần" userId="af3073328ff57e66" providerId="LiveId" clId="{164A8FBD-5358-410B-81DA-C33C35809A36}" dt="2020-05-11T09:14:46.317" v="3898"/>
          <ac:spMkLst>
            <pc:docMk/>
            <pc:sldMk cId="2444734946" sldId="332"/>
            <ac:spMk id="4" creationId="{5D71C81B-4E3C-4E43-B938-262F6EE69ED6}"/>
          </ac:spMkLst>
        </pc:spChg>
        <pc:spChg chg="add mod">
          <ac:chgData name="Minh Trần" userId="af3073328ff57e66" providerId="LiveId" clId="{164A8FBD-5358-410B-81DA-C33C35809A36}" dt="2020-05-11T09:16:08.766" v="3901" actId="20577"/>
          <ac:spMkLst>
            <pc:docMk/>
            <pc:sldMk cId="2444734946" sldId="332"/>
            <ac:spMk id="5" creationId="{FB9FE11F-542C-42B5-B514-C57CA5F80328}"/>
          </ac:spMkLst>
        </pc:spChg>
        <pc:spChg chg="add mod">
          <ac:chgData name="Minh Trần" userId="af3073328ff57e66" providerId="LiveId" clId="{164A8FBD-5358-410B-81DA-C33C35809A36}" dt="2020-05-11T09:19:02.175" v="4385" actId="20577"/>
          <ac:spMkLst>
            <pc:docMk/>
            <pc:sldMk cId="2444734946" sldId="332"/>
            <ac:spMk id="6" creationId="{2445C18E-957D-477E-8F2D-F736AEFD1934}"/>
          </ac:spMkLst>
        </pc:spChg>
      </pc:sldChg>
      <pc:sldChg chg="addSp modSp add mod">
        <pc:chgData name="Minh Trần" userId="af3073328ff57e66" providerId="LiveId" clId="{164A8FBD-5358-410B-81DA-C33C35809A36}" dt="2020-05-11T09:21:18.982" v="4404" actId="1076"/>
        <pc:sldMkLst>
          <pc:docMk/>
          <pc:sldMk cId="2452432653" sldId="333"/>
        </pc:sldMkLst>
        <pc:spChg chg="add mod">
          <ac:chgData name="Minh Trần" userId="af3073328ff57e66" providerId="LiveId" clId="{164A8FBD-5358-410B-81DA-C33C35809A36}" dt="2020-05-11T09:21:18.982" v="4404" actId="1076"/>
          <ac:spMkLst>
            <pc:docMk/>
            <pc:sldMk cId="2452432653" sldId="333"/>
            <ac:spMk id="2" creationId="{D02C81A6-C1CB-4041-99C0-BAEBB49AB521}"/>
          </ac:spMkLst>
        </pc:spChg>
        <pc:spChg chg="mod">
          <ac:chgData name="Minh Trần" userId="af3073328ff57e66" providerId="LiveId" clId="{164A8FBD-5358-410B-81DA-C33C35809A36}" dt="2020-05-11T09:19:21.246" v="4390" actId="20577"/>
          <ac:spMkLst>
            <pc:docMk/>
            <pc:sldMk cId="2452432653" sldId="333"/>
            <ac:spMk id="5" creationId="{FB9FE11F-542C-42B5-B514-C57CA5F80328}"/>
          </ac:spMkLst>
        </pc:spChg>
        <pc:spChg chg="mod">
          <ac:chgData name="Minh Trần" userId="af3073328ff57e66" providerId="LiveId" clId="{164A8FBD-5358-410B-81DA-C33C35809A36}" dt="2020-05-11T09:19:58.845" v="4395" actId="113"/>
          <ac:spMkLst>
            <pc:docMk/>
            <pc:sldMk cId="2452432653" sldId="333"/>
            <ac:spMk id="6" creationId="{2445C18E-957D-477E-8F2D-F736AEFD1934}"/>
          </ac:spMkLst>
        </pc:spChg>
      </pc:sldChg>
      <pc:sldChg chg="addSp delSp modSp new mod">
        <pc:chgData name="Minh Trần" userId="af3073328ff57e66" providerId="LiveId" clId="{164A8FBD-5358-410B-81DA-C33C35809A36}" dt="2020-05-11T09:31:22.099" v="4438"/>
        <pc:sldMkLst>
          <pc:docMk/>
          <pc:sldMk cId="289092032" sldId="334"/>
        </pc:sldMkLst>
        <pc:spChg chg="del">
          <ac:chgData name="Minh Trần" userId="af3073328ff57e66" providerId="LiveId" clId="{164A8FBD-5358-410B-81DA-C33C35809A36}" dt="2020-05-11T09:30:46.110" v="4433"/>
          <ac:spMkLst>
            <pc:docMk/>
            <pc:sldMk cId="289092032" sldId="334"/>
            <ac:spMk id="2" creationId="{BF45BB05-A472-4FF4-8C21-6D76ED864F35}"/>
          </ac:spMkLst>
        </pc:spChg>
        <pc:spChg chg="del">
          <ac:chgData name="Minh Trần" userId="af3073328ff57e66" providerId="LiveId" clId="{164A8FBD-5358-410B-81DA-C33C35809A36}" dt="2020-05-11T09:30:46.110" v="4433"/>
          <ac:spMkLst>
            <pc:docMk/>
            <pc:sldMk cId="289092032" sldId="334"/>
            <ac:spMk id="3" creationId="{40038728-A62D-4448-A033-A26B69607C75}"/>
          </ac:spMkLst>
        </pc:spChg>
        <pc:spChg chg="add mod">
          <ac:chgData name="Minh Trần" userId="af3073328ff57e66" providerId="LiveId" clId="{164A8FBD-5358-410B-81DA-C33C35809A36}" dt="2020-05-11T09:30:55.824" v="4434"/>
          <ac:spMkLst>
            <pc:docMk/>
            <pc:sldMk cId="289092032" sldId="334"/>
            <ac:spMk id="4" creationId="{53625D6F-9941-4DEB-B528-CD062EE2DA58}"/>
          </ac:spMkLst>
        </pc:spChg>
        <pc:spChg chg="add mod">
          <ac:chgData name="Minh Trần" userId="af3073328ff57e66" providerId="LiveId" clId="{164A8FBD-5358-410B-81DA-C33C35809A36}" dt="2020-05-11T09:31:04.542" v="4435"/>
          <ac:spMkLst>
            <pc:docMk/>
            <pc:sldMk cId="289092032" sldId="334"/>
            <ac:spMk id="5" creationId="{C2E79B58-B5EE-49F7-86B4-8F0C6F8C63FC}"/>
          </ac:spMkLst>
        </pc:spChg>
        <pc:spChg chg="add mod">
          <ac:chgData name="Minh Trần" userId="af3073328ff57e66" providerId="LiveId" clId="{164A8FBD-5358-410B-81DA-C33C35809A36}" dt="2020-05-11T09:31:22.099" v="4438"/>
          <ac:spMkLst>
            <pc:docMk/>
            <pc:sldMk cId="289092032" sldId="334"/>
            <ac:spMk id="6" creationId="{F73CBC66-55BF-4DEA-A2B6-F4C26CEA5948}"/>
          </ac:spMkLst>
        </pc:spChg>
        <pc:spChg chg="add mod">
          <ac:chgData name="Minh Trần" userId="af3073328ff57e66" providerId="LiveId" clId="{164A8FBD-5358-410B-81DA-C33C35809A36}" dt="2020-05-11T09:30:46.110" v="4433"/>
          <ac:spMkLst>
            <pc:docMk/>
            <pc:sldMk cId="289092032" sldId="334"/>
            <ac:spMk id="7" creationId="{DF0BA4BF-F53E-445E-B4A9-9EC4E74A135C}"/>
          </ac:spMkLst>
        </pc:spChg>
        <pc:spChg chg="add mod">
          <ac:chgData name="Minh Trần" userId="af3073328ff57e66" providerId="LiveId" clId="{164A8FBD-5358-410B-81DA-C33C35809A36}" dt="2020-05-11T09:30:46.110" v="4433"/>
          <ac:spMkLst>
            <pc:docMk/>
            <pc:sldMk cId="289092032" sldId="334"/>
            <ac:spMk id="8" creationId="{30697EF4-ED80-4009-AFAC-6936ACC2500D}"/>
          </ac:spMkLst>
        </pc:spChg>
      </pc:sldChg>
      <pc:sldChg chg="addSp delSp modSp add mod">
        <pc:chgData name="Minh Trần" userId="af3073328ff57e66" providerId="LiveId" clId="{164A8FBD-5358-410B-81DA-C33C35809A36}" dt="2020-05-11T09:33:08.857" v="4459" actId="14100"/>
        <pc:sldMkLst>
          <pc:docMk/>
          <pc:sldMk cId="456407817" sldId="335"/>
        </pc:sldMkLst>
        <pc:spChg chg="mod">
          <ac:chgData name="Minh Trần" userId="af3073328ff57e66" providerId="LiveId" clId="{164A8FBD-5358-410B-81DA-C33C35809A36}" dt="2020-05-11T09:32:17.471" v="4452"/>
          <ac:spMkLst>
            <pc:docMk/>
            <pc:sldMk cId="456407817" sldId="335"/>
            <ac:spMk id="5" creationId="{C2E79B58-B5EE-49F7-86B4-8F0C6F8C63FC}"/>
          </ac:spMkLst>
        </pc:spChg>
        <pc:spChg chg="mod">
          <ac:chgData name="Minh Trần" userId="af3073328ff57e66" providerId="LiveId" clId="{164A8FBD-5358-410B-81DA-C33C35809A36}" dt="2020-05-11T09:32:53.735" v="4456"/>
          <ac:spMkLst>
            <pc:docMk/>
            <pc:sldMk cId="456407817" sldId="335"/>
            <ac:spMk id="6" creationId="{F73CBC66-55BF-4DEA-A2B6-F4C26CEA5948}"/>
          </ac:spMkLst>
        </pc:spChg>
        <pc:spChg chg="del">
          <ac:chgData name="Minh Trần" userId="af3073328ff57e66" providerId="LiveId" clId="{164A8FBD-5358-410B-81DA-C33C35809A36}" dt="2020-05-11T09:33:01.321" v="4458"/>
          <ac:spMkLst>
            <pc:docMk/>
            <pc:sldMk cId="456407817" sldId="335"/>
            <ac:spMk id="8" creationId="{30697EF4-ED80-4009-AFAC-6936ACC2500D}"/>
          </ac:spMkLst>
        </pc:spChg>
        <pc:picChg chg="add mod">
          <ac:chgData name="Minh Trần" userId="af3073328ff57e66" providerId="LiveId" clId="{164A8FBD-5358-410B-81DA-C33C35809A36}" dt="2020-05-11T09:33:08.857" v="4459" actId="14100"/>
          <ac:picMkLst>
            <pc:docMk/>
            <pc:sldMk cId="456407817" sldId="335"/>
            <ac:picMk id="9" creationId="{3B9B1E82-9D10-413D-880E-10ED091C4684}"/>
          </ac:picMkLst>
        </pc:picChg>
      </pc:sldChg>
      <pc:sldChg chg="addSp delSp modSp add mod">
        <pc:chgData name="Minh Trần" userId="af3073328ff57e66" providerId="LiveId" clId="{164A8FBD-5358-410B-81DA-C33C35809A36}" dt="2020-05-11T09:34:41.432" v="4471" actId="478"/>
        <pc:sldMkLst>
          <pc:docMk/>
          <pc:sldMk cId="1745145901" sldId="336"/>
        </pc:sldMkLst>
        <pc:spChg chg="add mod">
          <ac:chgData name="Minh Trần" userId="af3073328ff57e66" providerId="LiveId" clId="{164A8FBD-5358-410B-81DA-C33C35809A36}" dt="2020-05-11T09:34:41.432" v="4471" actId="478"/>
          <ac:spMkLst>
            <pc:docMk/>
            <pc:sldMk cId="1745145901" sldId="336"/>
            <ac:spMk id="3" creationId="{E6F5FE67-2DE7-472D-AA15-DC58CC7CF949}"/>
          </ac:spMkLst>
        </pc:spChg>
        <pc:spChg chg="mod">
          <ac:chgData name="Minh Trần" userId="af3073328ff57e66" providerId="LiveId" clId="{164A8FBD-5358-410B-81DA-C33C35809A36}" dt="2020-05-11T09:33:58.203" v="4462"/>
          <ac:spMkLst>
            <pc:docMk/>
            <pc:sldMk cId="1745145901" sldId="336"/>
            <ac:spMk id="5" creationId="{C2E79B58-B5EE-49F7-86B4-8F0C6F8C63FC}"/>
          </ac:spMkLst>
        </pc:spChg>
        <pc:spChg chg="mod">
          <ac:chgData name="Minh Trần" userId="af3073328ff57e66" providerId="LiveId" clId="{164A8FBD-5358-410B-81DA-C33C35809A36}" dt="2020-05-11T09:34:35.860" v="4470"/>
          <ac:spMkLst>
            <pc:docMk/>
            <pc:sldMk cId="1745145901" sldId="336"/>
            <ac:spMk id="6" creationId="{F73CBC66-55BF-4DEA-A2B6-F4C26CEA5948}"/>
          </ac:spMkLst>
        </pc:spChg>
        <pc:picChg chg="del">
          <ac:chgData name="Minh Trần" userId="af3073328ff57e66" providerId="LiveId" clId="{164A8FBD-5358-410B-81DA-C33C35809A36}" dt="2020-05-11T09:34:41.432" v="4471" actId="478"/>
          <ac:picMkLst>
            <pc:docMk/>
            <pc:sldMk cId="1745145901" sldId="336"/>
            <ac:picMk id="9" creationId="{3B9B1E82-9D10-413D-880E-10ED091C4684}"/>
          </ac:picMkLst>
        </pc:picChg>
      </pc:sldChg>
      <pc:sldChg chg="modSp add mod">
        <pc:chgData name="Minh Trần" userId="af3073328ff57e66" providerId="LiveId" clId="{164A8FBD-5358-410B-81DA-C33C35809A36}" dt="2020-05-11T09:36:42.727" v="4476"/>
        <pc:sldMkLst>
          <pc:docMk/>
          <pc:sldMk cId="1889467633" sldId="337"/>
        </pc:sldMkLst>
        <pc:spChg chg="mod">
          <ac:chgData name="Minh Trần" userId="af3073328ff57e66" providerId="LiveId" clId="{164A8FBD-5358-410B-81DA-C33C35809A36}" dt="2020-05-11T09:36:30.002" v="4474"/>
          <ac:spMkLst>
            <pc:docMk/>
            <pc:sldMk cId="1889467633" sldId="337"/>
            <ac:spMk id="5" creationId="{C2E79B58-B5EE-49F7-86B4-8F0C6F8C63FC}"/>
          </ac:spMkLst>
        </pc:spChg>
        <pc:spChg chg="mod">
          <ac:chgData name="Minh Trần" userId="af3073328ff57e66" providerId="LiveId" clId="{164A8FBD-5358-410B-81DA-C33C35809A36}" dt="2020-05-11T09:36:42.727" v="4476"/>
          <ac:spMkLst>
            <pc:docMk/>
            <pc:sldMk cId="1889467633" sldId="337"/>
            <ac:spMk id="6" creationId="{F73CBC66-55BF-4DEA-A2B6-F4C26CEA5948}"/>
          </ac:spMkLst>
        </pc:spChg>
      </pc:sldChg>
      <pc:sldChg chg="modSp add mod">
        <pc:chgData name="Minh Trần" userId="af3073328ff57e66" providerId="LiveId" clId="{164A8FBD-5358-410B-81DA-C33C35809A36}" dt="2020-05-11T09:44:47.872" v="4489" actId="113"/>
        <pc:sldMkLst>
          <pc:docMk/>
          <pc:sldMk cId="268484531" sldId="338"/>
        </pc:sldMkLst>
        <pc:spChg chg="mod">
          <ac:chgData name="Minh Trần" userId="af3073328ff57e66" providerId="LiveId" clId="{164A8FBD-5358-410B-81DA-C33C35809A36}" dt="2020-05-11T09:42:06.259" v="4479"/>
          <ac:spMkLst>
            <pc:docMk/>
            <pc:sldMk cId="268484531" sldId="338"/>
            <ac:spMk id="5" creationId="{C2E79B58-B5EE-49F7-86B4-8F0C6F8C63FC}"/>
          </ac:spMkLst>
        </pc:spChg>
        <pc:spChg chg="mod">
          <ac:chgData name="Minh Trần" userId="af3073328ff57e66" providerId="LiveId" clId="{164A8FBD-5358-410B-81DA-C33C35809A36}" dt="2020-05-11T09:44:47.872" v="4489" actId="113"/>
          <ac:spMkLst>
            <pc:docMk/>
            <pc:sldMk cId="268484531" sldId="338"/>
            <ac:spMk id="6" creationId="{F73CBC66-55BF-4DEA-A2B6-F4C26CEA5948}"/>
          </ac:spMkLst>
        </pc:spChg>
      </pc:sldChg>
      <pc:sldChg chg="modSp add mod">
        <pc:chgData name="Minh Trần" userId="af3073328ff57e66" providerId="LiveId" clId="{164A8FBD-5358-410B-81DA-C33C35809A36}" dt="2020-05-11T09:45:37.611" v="4495" actId="20577"/>
        <pc:sldMkLst>
          <pc:docMk/>
          <pc:sldMk cId="3071650846" sldId="339"/>
        </pc:sldMkLst>
        <pc:spChg chg="mod">
          <ac:chgData name="Minh Trần" userId="af3073328ff57e66" providerId="LiveId" clId="{164A8FBD-5358-410B-81DA-C33C35809A36}" dt="2020-05-11T09:45:22.456" v="4492"/>
          <ac:spMkLst>
            <pc:docMk/>
            <pc:sldMk cId="3071650846" sldId="339"/>
            <ac:spMk id="5" creationId="{C2E79B58-B5EE-49F7-86B4-8F0C6F8C63FC}"/>
          </ac:spMkLst>
        </pc:spChg>
        <pc:spChg chg="mod">
          <ac:chgData name="Minh Trần" userId="af3073328ff57e66" providerId="LiveId" clId="{164A8FBD-5358-410B-81DA-C33C35809A36}" dt="2020-05-11T09:45:37.611" v="4495" actId="20577"/>
          <ac:spMkLst>
            <pc:docMk/>
            <pc:sldMk cId="3071650846" sldId="339"/>
            <ac:spMk id="6" creationId="{F73CBC66-55BF-4DEA-A2B6-F4C26CEA5948}"/>
          </ac:spMkLst>
        </pc:spChg>
      </pc:sldChg>
      <pc:sldChg chg="addSp delSp modSp new mod">
        <pc:chgData name="Minh Trần" userId="af3073328ff57e66" providerId="LiveId" clId="{164A8FBD-5358-410B-81DA-C33C35809A36}" dt="2020-05-11T09:59:42.701" v="4567" actId="113"/>
        <pc:sldMkLst>
          <pc:docMk/>
          <pc:sldMk cId="737156055" sldId="340"/>
        </pc:sldMkLst>
        <pc:spChg chg="mod">
          <ac:chgData name="Minh Trần" userId="af3073328ff57e66" providerId="LiveId" clId="{164A8FBD-5358-410B-81DA-C33C35809A36}" dt="2020-05-11T09:47:22.928" v="4516" actId="20577"/>
          <ac:spMkLst>
            <pc:docMk/>
            <pc:sldMk cId="737156055" sldId="340"/>
            <ac:spMk id="2" creationId="{3396B91F-8816-4D92-B06C-48476F137535}"/>
          </ac:spMkLst>
        </pc:spChg>
        <pc:spChg chg="mod">
          <ac:chgData name="Minh Trần" userId="af3073328ff57e66" providerId="LiveId" clId="{164A8FBD-5358-410B-81DA-C33C35809A36}" dt="2020-05-11T09:59:42.701" v="4567" actId="113"/>
          <ac:spMkLst>
            <pc:docMk/>
            <pc:sldMk cId="737156055" sldId="340"/>
            <ac:spMk id="3" creationId="{0A30C384-82E8-42C2-9C16-77D3B13DA3FF}"/>
          </ac:spMkLst>
        </pc:spChg>
        <pc:spChg chg="add del mod">
          <ac:chgData name="Minh Trần" userId="af3073328ff57e66" providerId="LiveId" clId="{164A8FBD-5358-410B-81DA-C33C35809A36}" dt="2020-05-11T09:53:29.631" v="4542" actId="478"/>
          <ac:spMkLst>
            <pc:docMk/>
            <pc:sldMk cId="737156055" sldId="340"/>
            <ac:spMk id="4" creationId="{826CAE6F-9966-431C-8A4E-A593CF35A8D9}"/>
          </ac:spMkLst>
        </pc:spChg>
        <pc:spChg chg="add del">
          <ac:chgData name="Minh Trần" userId="af3073328ff57e66" providerId="LiveId" clId="{164A8FBD-5358-410B-81DA-C33C35809A36}" dt="2020-05-11T09:53:11.835" v="4540"/>
          <ac:spMkLst>
            <pc:docMk/>
            <pc:sldMk cId="737156055" sldId="340"/>
            <ac:spMk id="5" creationId="{7E42792B-E470-4AF4-873A-6F6651E6FD11}"/>
          </ac:spMkLst>
        </pc:spChg>
        <pc:spChg chg="add mod">
          <ac:chgData name="Minh Trần" userId="af3073328ff57e66" providerId="LiveId" clId="{164A8FBD-5358-410B-81DA-C33C35809A36}" dt="2020-05-11T09:59:35.309" v="4566" actId="1036"/>
          <ac:spMkLst>
            <pc:docMk/>
            <pc:sldMk cId="737156055" sldId="340"/>
            <ac:spMk id="6" creationId="{1697120A-685C-43CA-B224-381E8F1EA503}"/>
          </ac:spMkLst>
        </pc:spChg>
      </pc:sldChg>
      <pc:sldChg chg="addSp delSp modSp add mod">
        <pc:chgData name="Minh Trần" userId="af3073328ff57e66" providerId="LiveId" clId="{164A8FBD-5358-410B-81DA-C33C35809A36}" dt="2020-05-11T10:11:55.409" v="4722" actId="113"/>
        <pc:sldMkLst>
          <pc:docMk/>
          <pc:sldMk cId="183408103" sldId="341"/>
        </pc:sldMkLst>
        <pc:spChg chg="mod">
          <ac:chgData name="Minh Trần" userId="af3073328ff57e66" providerId="LiveId" clId="{164A8FBD-5358-410B-81DA-C33C35809A36}" dt="2020-05-11T10:00:05.194" v="4601" actId="20577"/>
          <ac:spMkLst>
            <pc:docMk/>
            <pc:sldMk cId="183408103" sldId="341"/>
            <ac:spMk id="2" creationId="{3396B91F-8816-4D92-B06C-48476F137535}"/>
          </ac:spMkLst>
        </pc:spChg>
        <pc:spChg chg="mod">
          <ac:chgData name="Minh Trần" userId="af3073328ff57e66" providerId="LiveId" clId="{164A8FBD-5358-410B-81DA-C33C35809A36}" dt="2020-05-11T10:11:55.409" v="4722" actId="113"/>
          <ac:spMkLst>
            <pc:docMk/>
            <pc:sldMk cId="183408103" sldId="341"/>
            <ac:spMk id="3" creationId="{0A30C384-82E8-42C2-9C16-77D3B13DA3FF}"/>
          </ac:spMkLst>
        </pc:spChg>
        <pc:spChg chg="add mod">
          <ac:chgData name="Minh Trần" userId="af3073328ff57e66" providerId="LiveId" clId="{164A8FBD-5358-410B-81DA-C33C35809A36}" dt="2020-05-11T10:11:22.469" v="4684" actId="14100"/>
          <ac:spMkLst>
            <pc:docMk/>
            <pc:sldMk cId="183408103" sldId="341"/>
            <ac:spMk id="4" creationId="{3EFEEDC2-CB75-4F7D-9D7A-F9FEAE3A0843}"/>
          </ac:spMkLst>
        </pc:spChg>
        <pc:spChg chg="add mod">
          <ac:chgData name="Minh Trần" userId="af3073328ff57e66" providerId="LiveId" clId="{164A8FBD-5358-410B-81DA-C33C35809A36}" dt="2020-05-11T10:11:19.917" v="4683" actId="14100"/>
          <ac:spMkLst>
            <pc:docMk/>
            <pc:sldMk cId="183408103" sldId="341"/>
            <ac:spMk id="5" creationId="{EBB0EF81-D92D-4D55-AA95-5A662B7B5F04}"/>
          </ac:spMkLst>
        </pc:spChg>
        <pc:spChg chg="del">
          <ac:chgData name="Minh Trần" userId="af3073328ff57e66" providerId="LiveId" clId="{164A8FBD-5358-410B-81DA-C33C35809A36}" dt="2020-05-11T10:01:01.555" v="4602" actId="478"/>
          <ac:spMkLst>
            <pc:docMk/>
            <pc:sldMk cId="183408103" sldId="341"/>
            <ac:spMk id="6" creationId="{1697120A-685C-43CA-B224-381E8F1EA503}"/>
          </ac:spMkLst>
        </pc:spChg>
      </pc:sldChg>
      <pc:sldChg chg="addSp modSp new mod">
        <pc:chgData name="Minh Trần" userId="af3073328ff57e66" providerId="LiveId" clId="{164A8FBD-5358-410B-81DA-C33C35809A36}" dt="2020-05-11T10:18:45.186" v="4827" actId="14100"/>
        <pc:sldMkLst>
          <pc:docMk/>
          <pc:sldMk cId="2772619322" sldId="342"/>
        </pc:sldMkLst>
        <pc:spChg chg="mod">
          <ac:chgData name="Minh Trần" userId="af3073328ff57e66" providerId="LiveId" clId="{164A8FBD-5358-410B-81DA-C33C35809A36}" dt="2020-05-11T10:12:27.005" v="4760" actId="20577"/>
          <ac:spMkLst>
            <pc:docMk/>
            <pc:sldMk cId="2772619322" sldId="342"/>
            <ac:spMk id="2" creationId="{E06F248D-76C7-4D6A-BCF5-EF44D1103855}"/>
          </ac:spMkLst>
        </pc:spChg>
        <pc:spChg chg="mod">
          <ac:chgData name="Minh Trần" userId="af3073328ff57e66" providerId="LiveId" clId="{164A8FBD-5358-410B-81DA-C33C35809A36}" dt="2020-05-11T10:17:23.421" v="4817" actId="113"/>
          <ac:spMkLst>
            <pc:docMk/>
            <pc:sldMk cId="2772619322" sldId="342"/>
            <ac:spMk id="3" creationId="{20B7FA53-97D7-480D-8BEE-74AD00B730DB}"/>
          </ac:spMkLst>
        </pc:spChg>
        <pc:spChg chg="add mod">
          <ac:chgData name="Minh Trần" userId="af3073328ff57e66" providerId="LiveId" clId="{164A8FBD-5358-410B-81DA-C33C35809A36}" dt="2020-05-11T10:18:45.186" v="4827" actId="14100"/>
          <ac:spMkLst>
            <pc:docMk/>
            <pc:sldMk cId="2772619322" sldId="342"/>
            <ac:spMk id="4" creationId="{BEF19134-26F2-49E4-8094-ACF3554D6FB0}"/>
          </ac:spMkLst>
        </pc:spChg>
        <pc:spChg chg="add mod">
          <ac:chgData name="Minh Trần" userId="af3073328ff57e66" providerId="LiveId" clId="{164A8FBD-5358-410B-81DA-C33C35809A36}" dt="2020-05-11T10:18:41.388" v="4826" actId="1076"/>
          <ac:spMkLst>
            <pc:docMk/>
            <pc:sldMk cId="2772619322" sldId="342"/>
            <ac:spMk id="5" creationId="{75AC8B17-559E-482B-A340-8C29CA155BA8}"/>
          </ac:spMkLst>
        </pc:spChg>
      </pc:sldChg>
      <pc:sldChg chg="addSp delSp modSp add mod">
        <pc:chgData name="Minh Trần" userId="af3073328ff57e66" providerId="LiveId" clId="{164A8FBD-5358-410B-81DA-C33C35809A36}" dt="2020-05-11T10:28:00.376" v="4927" actId="14100"/>
        <pc:sldMkLst>
          <pc:docMk/>
          <pc:sldMk cId="2781074288" sldId="343"/>
        </pc:sldMkLst>
        <pc:spChg chg="mod">
          <ac:chgData name="Minh Trần" userId="af3073328ff57e66" providerId="LiveId" clId="{164A8FBD-5358-410B-81DA-C33C35809A36}" dt="2020-05-11T10:19:58.128" v="4852" actId="20577"/>
          <ac:spMkLst>
            <pc:docMk/>
            <pc:sldMk cId="2781074288" sldId="343"/>
            <ac:spMk id="2" creationId="{E06F248D-76C7-4D6A-BCF5-EF44D1103855}"/>
          </ac:spMkLst>
        </pc:spChg>
        <pc:spChg chg="mod">
          <ac:chgData name="Minh Trần" userId="af3073328ff57e66" providerId="LiveId" clId="{164A8FBD-5358-410B-81DA-C33C35809A36}" dt="2020-05-11T10:27:38.897" v="4918" actId="20577"/>
          <ac:spMkLst>
            <pc:docMk/>
            <pc:sldMk cId="2781074288" sldId="343"/>
            <ac:spMk id="3" creationId="{20B7FA53-97D7-480D-8BEE-74AD00B730DB}"/>
          </ac:spMkLst>
        </pc:spChg>
        <pc:spChg chg="del">
          <ac:chgData name="Minh Trần" userId="af3073328ff57e66" providerId="LiveId" clId="{164A8FBD-5358-410B-81DA-C33C35809A36}" dt="2020-05-11T10:24:02.662" v="4854" actId="478"/>
          <ac:spMkLst>
            <pc:docMk/>
            <pc:sldMk cId="2781074288" sldId="343"/>
            <ac:spMk id="4" creationId="{BEF19134-26F2-49E4-8094-ACF3554D6FB0}"/>
          </ac:spMkLst>
        </pc:spChg>
        <pc:spChg chg="del">
          <ac:chgData name="Minh Trần" userId="af3073328ff57e66" providerId="LiveId" clId="{164A8FBD-5358-410B-81DA-C33C35809A36}" dt="2020-05-11T10:24:06.157" v="4855" actId="478"/>
          <ac:spMkLst>
            <pc:docMk/>
            <pc:sldMk cId="2781074288" sldId="343"/>
            <ac:spMk id="5" creationId="{75AC8B17-559E-482B-A340-8C29CA155BA8}"/>
          </ac:spMkLst>
        </pc:spChg>
        <pc:spChg chg="add mod">
          <ac:chgData name="Minh Trần" userId="af3073328ff57e66" providerId="LiveId" clId="{164A8FBD-5358-410B-81DA-C33C35809A36}" dt="2020-05-11T10:26:10.424" v="4906" actId="1076"/>
          <ac:spMkLst>
            <pc:docMk/>
            <pc:sldMk cId="2781074288" sldId="343"/>
            <ac:spMk id="6" creationId="{2FD6DFB9-BF8D-4B75-ACEE-8411A81CA89A}"/>
          </ac:spMkLst>
        </pc:spChg>
        <pc:spChg chg="add mod">
          <ac:chgData name="Minh Trần" userId="af3073328ff57e66" providerId="LiveId" clId="{164A8FBD-5358-410B-81DA-C33C35809A36}" dt="2020-05-11T10:28:00.376" v="4927" actId="14100"/>
          <ac:spMkLst>
            <pc:docMk/>
            <pc:sldMk cId="2781074288" sldId="343"/>
            <ac:spMk id="7" creationId="{90615EB8-78C1-4513-9F8C-89D1EE8B514C}"/>
          </ac:spMkLst>
        </pc:spChg>
      </pc:sldChg>
      <pc:sldChg chg="addSp delSp modSp new mod">
        <pc:chgData name="Minh Trần" userId="af3073328ff57e66" providerId="LiveId" clId="{164A8FBD-5358-410B-81DA-C33C35809A36}" dt="2020-05-11T10:40:43.896" v="5169" actId="21"/>
        <pc:sldMkLst>
          <pc:docMk/>
          <pc:sldMk cId="488665647" sldId="344"/>
        </pc:sldMkLst>
        <pc:spChg chg="mod">
          <ac:chgData name="Minh Trần" userId="af3073328ff57e66" providerId="LiveId" clId="{164A8FBD-5358-410B-81DA-C33C35809A36}" dt="2020-05-11T10:28:53.604" v="4953" actId="20577"/>
          <ac:spMkLst>
            <pc:docMk/>
            <pc:sldMk cId="488665647" sldId="344"/>
            <ac:spMk id="2" creationId="{BD76E88B-8EBE-4739-A09A-D36A353CC8C5}"/>
          </ac:spMkLst>
        </pc:spChg>
        <pc:spChg chg="add del mod">
          <ac:chgData name="Minh Trần" userId="af3073328ff57e66" providerId="LiveId" clId="{164A8FBD-5358-410B-81DA-C33C35809A36}" dt="2020-05-11T10:40:18.615" v="5131" actId="21"/>
          <ac:spMkLst>
            <pc:docMk/>
            <pc:sldMk cId="488665647" sldId="344"/>
            <ac:spMk id="3" creationId="{EA12A55A-1462-42D6-9570-E47BB473CC00}"/>
          </ac:spMkLst>
        </pc:spChg>
        <pc:spChg chg="add del mod">
          <ac:chgData name="Minh Trần" userId="af3073328ff57e66" providerId="LiveId" clId="{164A8FBD-5358-410B-81DA-C33C35809A36}" dt="2020-05-11T10:40:43.896" v="5169" actId="21"/>
          <ac:spMkLst>
            <pc:docMk/>
            <pc:sldMk cId="488665647" sldId="344"/>
            <ac:spMk id="4" creationId="{7F377B50-0318-4CF6-B234-4B787443E2FF}"/>
          </ac:spMkLst>
        </pc:spChg>
        <pc:spChg chg="add del mod">
          <ac:chgData name="Minh Trần" userId="af3073328ff57e66" providerId="LiveId" clId="{164A8FBD-5358-410B-81DA-C33C35809A36}" dt="2020-05-11T10:40:18.615" v="5131" actId="21"/>
          <ac:spMkLst>
            <pc:docMk/>
            <pc:sldMk cId="488665647" sldId="344"/>
            <ac:spMk id="5" creationId="{3442B557-3DF6-4966-B9F2-F3561253A288}"/>
          </ac:spMkLst>
        </pc:spChg>
      </pc:sldChg>
      <pc:sldChg chg="addSp delSp modSp add mod">
        <pc:chgData name="Minh Trần" userId="af3073328ff57e66" providerId="LiveId" clId="{164A8FBD-5358-410B-81DA-C33C35809A36}" dt="2020-05-11T10:41:17.961" v="5187" actId="1076"/>
        <pc:sldMkLst>
          <pc:docMk/>
          <pc:sldMk cId="894470815" sldId="345"/>
        </pc:sldMkLst>
        <pc:spChg chg="mod">
          <ac:chgData name="Minh Trần" userId="af3073328ff57e66" providerId="LiveId" clId="{164A8FBD-5358-410B-81DA-C33C35809A36}" dt="2020-05-11T10:39:31.368" v="5113" actId="20577"/>
          <ac:spMkLst>
            <pc:docMk/>
            <pc:sldMk cId="894470815" sldId="345"/>
            <ac:spMk id="2" creationId="{BD76E88B-8EBE-4739-A09A-D36A353CC8C5}"/>
          </ac:spMkLst>
        </pc:spChg>
        <pc:spChg chg="mod">
          <ac:chgData name="Minh Trần" userId="af3073328ff57e66" providerId="LiveId" clId="{164A8FBD-5358-410B-81DA-C33C35809A36}" dt="2020-05-11T10:41:01.038" v="5185" actId="20577"/>
          <ac:spMkLst>
            <pc:docMk/>
            <pc:sldMk cId="894470815" sldId="345"/>
            <ac:spMk id="3" creationId="{EA12A55A-1462-42D6-9570-E47BB473CC00}"/>
          </ac:spMkLst>
        </pc:spChg>
        <pc:spChg chg="del">
          <ac:chgData name="Minh Trần" userId="af3073328ff57e66" providerId="LiveId" clId="{164A8FBD-5358-410B-81DA-C33C35809A36}" dt="2020-05-11T10:39:54.872" v="5121" actId="478"/>
          <ac:spMkLst>
            <pc:docMk/>
            <pc:sldMk cId="894470815" sldId="345"/>
            <ac:spMk id="4" creationId="{7F377B50-0318-4CF6-B234-4B787443E2FF}"/>
          </ac:spMkLst>
        </pc:spChg>
        <pc:spChg chg="add mod">
          <ac:chgData name="Minh Trần" userId="af3073328ff57e66" providerId="LiveId" clId="{164A8FBD-5358-410B-81DA-C33C35809A36}" dt="2020-05-11T10:41:17.961" v="5187" actId="1076"/>
          <ac:spMkLst>
            <pc:docMk/>
            <pc:sldMk cId="894470815" sldId="345"/>
            <ac:spMk id="5" creationId="{9A697FB9-F10E-4A33-8FD2-BE65599346A5}"/>
          </ac:spMkLst>
        </pc:spChg>
        <pc:spChg chg="add mod">
          <ac:chgData name="Minh Trần" userId="af3073328ff57e66" providerId="LiveId" clId="{164A8FBD-5358-410B-81DA-C33C35809A36}" dt="2020-05-11T10:40:51.512" v="5171" actId="1076"/>
          <ac:spMkLst>
            <pc:docMk/>
            <pc:sldMk cId="894470815" sldId="345"/>
            <ac:spMk id="6" creationId="{4621359E-9088-4AFB-9069-C2262F55C148}"/>
          </ac:spMkLst>
        </pc:spChg>
      </pc:sldChg>
      <pc:sldChg chg="addSp modSp new mod">
        <pc:chgData name="Minh Trần" userId="af3073328ff57e66" providerId="LiveId" clId="{164A8FBD-5358-410B-81DA-C33C35809A36}" dt="2020-05-11T11:20:17.025" v="5568" actId="113"/>
        <pc:sldMkLst>
          <pc:docMk/>
          <pc:sldMk cId="1392236895" sldId="346"/>
        </pc:sldMkLst>
        <pc:spChg chg="mod">
          <ac:chgData name="Minh Trần" userId="af3073328ff57e66" providerId="LiveId" clId="{164A8FBD-5358-410B-81DA-C33C35809A36}" dt="2020-05-11T10:42:07.115" v="5270" actId="14100"/>
          <ac:spMkLst>
            <pc:docMk/>
            <pc:sldMk cId="1392236895" sldId="346"/>
            <ac:spMk id="2" creationId="{2773B8B0-D966-4E5E-A786-916D0D34D458}"/>
          </ac:spMkLst>
        </pc:spChg>
        <pc:spChg chg="mod">
          <ac:chgData name="Minh Trần" userId="af3073328ff57e66" providerId="LiveId" clId="{164A8FBD-5358-410B-81DA-C33C35809A36}" dt="2020-05-11T11:20:17.025" v="5568" actId="113"/>
          <ac:spMkLst>
            <pc:docMk/>
            <pc:sldMk cId="1392236895" sldId="346"/>
            <ac:spMk id="3" creationId="{370877E1-4580-4A0D-A14B-44CB43259296}"/>
          </ac:spMkLst>
        </pc:spChg>
        <pc:spChg chg="add mod">
          <ac:chgData name="Minh Trần" userId="af3073328ff57e66" providerId="LiveId" clId="{164A8FBD-5358-410B-81DA-C33C35809A36}" dt="2020-05-11T10:53:35.454" v="5349" actId="14100"/>
          <ac:spMkLst>
            <pc:docMk/>
            <pc:sldMk cId="1392236895" sldId="346"/>
            <ac:spMk id="4" creationId="{6D6D3B82-2260-408B-89D8-D7C9FC04AE9F}"/>
          </ac:spMkLst>
        </pc:spChg>
        <pc:spChg chg="add mod">
          <ac:chgData name="Minh Trần" userId="af3073328ff57e66" providerId="LiveId" clId="{164A8FBD-5358-410B-81DA-C33C35809A36}" dt="2020-05-11T10:53:40.892" v="5350" actId="14100"/>
          <ac:spMkLst>
            <pc:docMk/>
            <pc:sldMk cId="1392236895" sldId="346"/>
            <ac:spMk id="5" creationId="{28D22E76-57CA-4088-9505-61EC262D5973}"/>
          </ac:spMkLst>
        </pc:spChg>
      </pc:sldChg>
      <pc:sldChg chg="addSp delSp modSp new mod">
        <pc:chgData name="Minh Trần" userId="af3073328ff57e66" providerId="LiveId" clId="{164A8FBD-5358-410B-81DA-C33C35809A36}" dt="2020-05-11T11:28:52.222" v="5820" actId="20577"/>
        <pc:sldMkLst>
          <pc:docMk/>
          <pc:sldMk cId="1920494824" sldId="347"/>
        </pc:sldMkLst>
        <pc:spChg chg="mod">
          <ac:chgData name="Minh Trần" userId="af3073328ff57e66" providerId="LiveId" clId="{164A8FBD-5358-410B-81DA-C33C35809A36}" dt="2020-05-11T10:54:13.466" v="5357" actId="6549"/>
          <ac:spMkLst>
            <pc:docMk/>
            <pc:sldMk cId="1920494824" sldId="347"/>
            <ac:spMk id="2" creationId="{E6911482-84B7-426D-883D-A8DDF2C68EA3}"/>
          </ac:spMkLst>
        </pc:spChg>
        <pc:spChg chg="mod">
          <ac:chgData name="Minh Trần" userId="af3073328ff57e66" providerId="LiveId" clId="{164A8FBD-5358-410B-81DA-C33C35809A36}" dt="2020-05-11T11:28:52.222" v="5820" actId="20577"/>
          <ac:spMkLst>
            <pc:docMk/>
            <pc:sldMk cId="1920494824" sldId="347"/>
            <ac:spMk id="3" creationId="{659594EE-EDD7-4C5A-A923-0F5E0E739773}"/>
          </ac:spMkLst>
        </pc:spChg>
        <pc:spChg chg="add del mod">
          <ac:chgData name="Minh Trần" userId="af3073328ff57e66" providerId="LiveId" clId="{164A8FBD-5358-410B-81DA-C33C35809A36}" dt="2020-05-11T11:26:39.415" v="5571" actId="478"/>
          <ac:spMkLst>
            <pc:docMk/>
            <pc:sldMk cId="1920494824" sldId="347"/>
            <ac:spMk id="4" creationId="{6758743A-0B13-4771-8D85-62F976F66DE0}"/>
          </ac:spMkLst>
        </pc:spChg>
        <pc:spChg chg="add del mod">
          <ac:chgData name="Minh Trần" userId="af3073328ff57e66" providerId="LiveId" clId="{164A8FBD-5358-410B-81DA-C33C35809A36}" dt="2020-05-11T11:26:39.974" v="5572" actId="478"/>
          <ac:spMkLst>
            <pc:docMk/>
            <pc:sldMk cId="1920494824" sldId="347"/>
            <ac:spMk id="5" creationId="{CD9F2746-A41B-42DE-9F9B-EC33B03D2BA0}"/>
          </ac:spMkLst>
        </pc:spChg>
        <pc:spChg chg="add mod">
          <ac:chgData name="Minh Trần" userId="af3073328ff57e66" providerId="LiveId" clId="{164A8FBD-5358-410B-81DA-C33C35809A36}" dt="2020-05-11T11:27:09.663" v="5605" actId="1076"/>
          <ac:spMkLst>
            <pc:docMk/>
            <pc:sldMk cId="1920494824" sldId="347"/>
            <ac:spMk id="6" creationId="{A474A6D9-68EA-4B37-A0C0-24F7BF7CD942}"/>
          </ac:spMkLst>
        </pc:spChg>
        <pc:picChg chg="add del mod">
          <ac:chgData name="Minh Trần" userId="af3073328ff57e66" providerId="LiveId" clId="{164A8FBD-5358-410B-81DA-C33C35809A36}" dt="2020-05-11T11:27:50.748" v="5612" actId="478"/>
          <ac:picMkLst>
            <pc:docMk/>
            <pc:sldMk cId="1920494824" sldId="347"/>
            <ac:picMk id="7" creationId="{8FB1C089-4504-4D0F-AE60-8EF40BBBAAFB}"/>
          </ac:picMkLst>
        </pc:picChg>
        <pc:picChg chg="add mod">
          <ac:chgData name="Minh Trần" userId="af3073328ff57e66" providerId="LiveId" clId="{164A8FBD-5358-410B-81DA-C33C35809A36}" dt="2020-05-11T11:27:53.976" v="5614" actId="1076"/>
          <ac:picMkLst>
            <pc:docMk/>
            <pc:sldMk cId="1920494824" sldId="347"/>
            <ac:picMk id="8" creationId="{226590A1-9CFA-4697-A9E8-CEF16AD1AEDE}"/>
          </ac:picMkLst>
        </pc:picChg>
      </pc:sldChg>
      <pc:sldChg chg="add del">
        <pc:chgData name="Minh Trần" userId="af3073328ff57e66" providerId="LiveId" clId="{164A8FBD-5358-410B-81DA-C33C35809A36}" dt="2020-05-11T10:53:57.310" v="5352"/>
        <pc:sldMkLst>
          <pc:docMk/>
          <pc:sldMk cId="4078259471" sldId="347"/>
        </pc:sldMkLst>
      </pc:sldChg>
      <pc:sldChg chg="addSp delSp modSp add mod">
        <pc:chgData name="Minh Trần" userId="af3073328ff57e66" providerId="LiveId" clId="{164A8FBD-5358-410B-81DA-C33C35809A36}" dt="2020-05-12T02:55:54.830" v="6054" actId="27636"/>
        <pc:sldMkLst>
          <pc:docMk/>
          <pc:sldMk cId="2629684321" sldId="348"/>
        </pc:sldMkLst>
        <pc:spChg chg="add mod">
          <ac:chgData name="Minh Trần" userId="af3073328ff57e66" providerId="LiveId" clId="{164A8FBD-5358-410B-81DA-C33C35809A36}" dt="2020-05-12T02:55:54.830" v="6054" actId="27636"/>
          <ac:spMkLst>
            <pc:docMk/>
            <pc:sldMk cId="2629684321" sldId="348"/>
            <ac:spMk id="2" creationId="{4F7CFCE7-43D4-4031-8C4A-6C3EEEC2F6D6}"/>
          </ac:spMkLst>
        </pc:spChg>
        <pc:spChg chg="add mod">
          <ac:chgData name="Minh Trần" userId="af3073328ff57e66" providerId="LiveId" clId="{164A8FBD-5358-410B-81DA-C33C35809A36}" dt="2020-05-12T02:55:54.654" v="6053"/>
          <ac:spMkLst>
            <pc:docMk/>
            <pc:sldMk cId="2629684321" sldId="348"/>
            <ac:spMk id="3" creationId="{379EA17D-59AC-47D1-9ADA-8666B26EEC5F}"/>
          </ac:spMkLst>
        </pc:spChg>
        <pc:spChg chg="mod">
          <ac:chgData name="Minh Trần" userId="af3073328ff57e66" providerId="LiveId" clId="{164A8FBD-5358-410B-81DA-C33C35809A36}" dt="2020-05-12T02:55:54.654" v="6053"/>
          <ac:spMkLst>
            <pc:docMk/>
            <pc:sldMk cId="2629684321" sldId="348"/>
            <ac:spMk id="4" creationId="{4F634654-69F4-44B2-82E6-3A96C6684CBE}"/>
          </ac:spMkLst>
        </pc:spChg>
        <pc:spChg chg="del">
          <ac:chgData name="Minh Trần" userId="af3073328ff57e66" providerId="LiveId" clId="{164A8FBD-5358-410B-81DA-C33C35809A36}" dt="2020-05-12T02:55:54.654" v="6053"/>
          <ac:spMkLst>
            <pc:docMk/>
            <pc:sldMk cId="2629684321" sldId="348"/>
            <ac:spMk id="5" creationId="{A2E98B0B-E1B1-4085-B7DB-A9E357A44F97}"/>
          </ac:spMkLst>
        </pc:spChg>
        <pc:spChg chg="del">
          <ac:chgData name="Minh Trần" userId="af3073328ff57e66" providerId="LiveId" clId="{164A8FBD-5358-410B-81DA-C33C35809A36}" dt="2020-05-12T02:55:54.654" v="6053"/>
          <ac:spMkLst>
            <pc:docMk/>
            <pc:sldMk cId="2629684321" sldId="348"/>
            <ac:spMk id="6" creationId="{CE65E75A-A509-4ED0-8489-88ABA3FCE1B0}"/>
          </ac:spMkLst>
        </pc:spChg>
      </pc:sldChg>
      <pc:sldChg chg="modSp add mod">
        <pc:chgData name="Minh Trần" userId="af3073328ff57e66" providerId="LiveId" clId="{164A8FBD-5358-410B-81DA-C33C35809A36}" dt="2020-05-12T02:56:03.481" v="6055"/>
        <pc:sldMkLst>
          <pc:docMk/>
          <pc:sldMk cId="1391836812" sldId="349"/>
        </pc:sldMkLst>
        <pc:spChg chg="mod">
          <ac:chgData name="Minh Trần" userId="af3073328ff57e66" providerId="LiveId" clId="{164A8FBD-5358-410B-81DA-C33C35809A36}" dt="2020-05-12T02:56:03.481" v="6055"/>
          <ac:spMkLst>
            <pc:docMk/>
            <pc:sldMk cId="1391836812" sldId="349"/>
            <ac:spMk id="2" creationId="{BF5CD951-CA30-4BB2-8BC9-9AD7D9409E3D}"/>
          </ac:spMkLst>
        </pc:spChg>
        <pc:spChg chg="mod">
          <ac:chgData name="Minh Trần" userId="af3073328ff57e66" providerId="LiveId" clId="{164A8FBD-5358-410B-81DA-C33C35809A36}" dt="2020-05-12T02:56:03.481" v="6055"/>
          <ac:spMkLst>
            <pc:docMk/>
            <pc:sldMk cId="1391836812" sldId="349"/>
            <ac:spMk id="5" creationId="{BD8499E2-A459-47D4-9656-60500AEF4B02}"/>
          </ac:spMkLst>
        </pc:spChg>
        <pc:spChg chg="mod">
          <ac:chgData name="Minh Trần" userId="af3073328ff57e66" providerId="LiveId" clId="{164A8FBD-5358-410B-81DA-C33C35809A36}" dt="2020-05-12T02:56:03.481" v="6055"/>
          <ac:spMkLst>
            <pc:docMk/>
            <pc:sldMk cId="1391836812" sldId="349"/>
            <ac:spMk id="11" creationId="{20BA3CA6-0BEB-45F3-B126-B916F3B44A99}"/>
          </ac:spMkLst>
        </pc:spChg>
      </pc:sldChg>
      <pc:sldChg chg="addSp delSp modSp new mod">
        <pc:chgData name="Minh Trần" userId="af3073328ff57e66" providerId="LiveId" clId="{164A8FBD-5358-410B-81DA-C33C35809A36}" dt="2020-05-12T03:07:17.546" v="6226" actId="20577"/>
        <pc:sldMkLst>
          <pc:docMk/>
          <pc:sldMk cId="1953913845" sldId="350"/>
        </pc:sldMkLst>
        <pc:spChg chg="del">
          <ac:chgData name="Minh Trần" userId="af3073328ff57e66" providerId="LiveId" clId="{164A8FBD-5358-410B-81DA-C33C35809A36}" dt="2020-05-12T03:05:50.413" v="6057"/>
          <ac:spMkLst>
            <pc:docMk/>
            <pc:sldMk cId="1953913845" sldId="350"/>
            <ac:spMk id="2" creationId="{8F75C46D-9F1F-4128-BAEC-B459A94702EB}"/>
          </ac:spMkLst>
        </pc:spChg>
        <pc:spChg chg="del">
          <ac:chgData name="Minh Trần" userId="af3073328ff57e66" providerId="LiveId" clId="{164A8FBD-5358-410B-81DA-C33C35809A36}" dt="2020-05-12T03:05:50.413" v="6057"/>
          <ac:spMkLst>
            <pc:docMk/>
            <pc:sldMk cId="1953913845" sldId="350"/>
            <ac:spMk id="3" creationId="{7D808407-6343-43C7-99CE-CB8B2B44D504}"/>
          </ac:spMkLst>
        </pc:spChg>
        <pc:spChg chg="del">
          <ac:chgData name="Minh Trần" userId="af3073328ff57e66" providerId="LiveId" clId="{164A8FBD-5358-410B-81DA-C33C35809A36}" dt="2020-05-12T03:05:50.413" v="6057"/>
          <ac:spMkLst>
            <pc:docMk/>
            <pc:sldMk cId="1953913845" sldId="350"/>
            <ac:spMk id="4" creationId="{AAA09C1C-8520-43FF-AE34-857CD0E283C2}"/>
          </ac:spMkLst>
        </pc:spChg>
        <pc:spChg chg="add mod">
          <ac:chgData name="Minh Trần" userId="af3073328ff57e66" providerId="LiveId" clId="{164A8FBD-5358-410B-81DA-C33C35809A36}" dt="2020-05-12T03:06:03.854" v="6058"/>
          <ac:spMkLst>
            <pc:docMk/>
            <pc:sldMk cId="1953913845" sldId="350"/>
            <ac:spMk id="5" creationId="{EAF21717-9F54-49D3-B0F5-5BEC7606B2E2}"/>
          </ac:spMkLst>
        </pc:spChg>
        <pc:spChg chg="add mod">
          <ac:chgData name="Minh Trần" userId="af3073328ff57e66" providerId="LiveId" clId="{164A8FBD-5358-410B-81DA-C33C35809A36}" dt="2020-05-12T03:05:50.413" v="6057"/>
          <ac:spMkLst>
            <pc:docMk/>
            <pc:sldMk cId="1953913845" sldId="350"/>
            <ac:spMk id="6" creationId="{53A467E0-DCFD-4B37-8079-C28965676C7A}"/>
          </ac:spMkLst>
        </pc:spChg>
        <pc:spChg chg="add mod">
          <ac:chgData name="Minh Trần" userId="af3073328ff57e66" providerId="LiveId" clId="{164A8FBD-5358-410B-81DA-C33C35809A36}" dt="2020-05-12T03:05:50.413" v="6057"/>
          <ac:spMkLst>
            <pc:docMk/>
            <pc:sldMk cId="1953913845" sldId="350"/>
            <ac:spMk id="7" creationId="{8E1D082C-AB0D-4BF8-8526-D0687B0B77E0}"/>
          </ac:spMkLst>
        </pc:spChg>
        <pc:spChg chg="add mod">
          <ac:chgData name="Minh Trần" userId="af3073328ff57e66" providerId="LiveId" clId="{164A8FBD-5358-410B-81DA-C33C35809A36}" dt="2020-05-12T03:07:17.546" v="6226" actId="20577"/>
          <ac:spMkLst>
            <pc:docMk/>
            <pc:sldMk cId="1953913845" sldId="350"/>
            <ac:spMk id="8" creationId="{8F21EE63-31BC-4681-86DA-06ED5B5C0BE6}"/>
          </ac:spMkLst>
        </pc:spChg>
        <pc:picChg chg="add mod">
          <ac:chgData name="Minh Trần" userId="af3073328ff57e66" providerId="LiveId" clId="{164A8FBD-5358-410B-81DA-C33C35809A36}" dt="2020-05-12T03:06:30.888" v="6062" actId="14100"/>
          <ac:picMkLst>
            <pc:docMk/>
            <pc:sldMk cId="1953913845" sldId="350"/>
            <ac:picMk id="9" creationId="{E158A69C-D0AB-41D0-A183-E3C04F2E633E}"/>
          </ac:picMkLst>
        </pc:picChg>
      </pc:sldChg>
      <pc:sldChg chg="addSp delSp modSp new mod">
        <pc:chgData name="Minh Trần" userId="af3073328ff57e66" providerId="LiveId" clId="{164A8FBD-5358-410B-81DA-C33C35809A36}" dt="2020-05-12T03:20:56.442" v="6526" actId="21"/>
        <pc:sldMkLst>
          <pc:docMk/>
          <pc:sldMk cId="2738912749" sldId="351"/>
        </pc:sldMkLst>
        <pc:spChg chg="del">
          <ac:chgData name="Minh Trần" userId="af3073328ff57e66" providerId="LiveId" clId="{164A8FBD-5358-410B-81DA-C33C35809A36}" dt="2020-05-12T03:08:15.086" v="6228"/>
          <ac:spMkLst>
            <pc:docMk/>
            <pc:sldMk cId="2738912749" sldId="351"/>
            <ac:spMk id="2" creationId="{9CA51336-6241-43B2-8156-D403A0A3E0DC}"/>
          </ac:spMkLst>
        </pc:spChg>
        <pc:spChg chg="del">
          <ac:chgData name="Minh Trần" userId="af3073328ff57e66" providerId="LiveId" clId="{164A8FBD-5358-410B-81DA-C33C35809A36}" dt="2020-05-12T03:08:15.086" v="6228"/>
          <ac:spMkLst>
            <pc:docMk/>
            <pc:sldMk cId="2738912749" sldId="351"/>
            <ac:spMk id="3" creationId="{2EDEA564-A115-494C-B429-B9A3D317BDC2}"/>
          </ac:spMkLst>
        </pc:spChg>
        <pc:spChg chg="del">
          <ac:chgData name="Minh Trần" userId="af3073328ff57e66" providerId="LiveId" clId="{164A8FBD-5358-410B-81DA-C33C35809A36}" dt="2020-05-12T03:08:15.086" v="6228"/>
          <ac:spMkLst>
            <pc:docMk/>
            <pc:sldMk cId="2738912749" sldId="351"/>
            <ac:spMk id="4" creationId="{BE6A41C8-DE42-41AF-80E5-AD79DD096B6E}"/>
          </ac:spMkLst>
        </pc:spChg>
        <pc:spChg chg="del">
          <ac:chgData name="Minh Trần" userId="af3073328ff57e66" providerId="LiveId" clId="{164A8FBD-5358-410B-81DA-C33C35809A36}" dt="2020-05-12T03:08:15.086" v="6228"/>
          <ac:spMkLst>
            <pc:docMk/>
            <pc:sldMk cId="2738912749" sldId="351"/>
            <ac:spMk id="5" creationId="{B505A742-C499-447B-AE4A-00097B1C94ED}"/>
          </ac:spMkLst>
        </pc:spChg>
        <pc:spChg chg="add mod">
          <ac:chgData name="Minh Trần" userId="af3073328ff57e66" providerId="LiveId" clId="{164A8FBD-5358-410B-81DA-C33C35809A36}" dt="2020-05-12T03:08:17.473" v="6233" actId="20577"/>
          <ac:spMkLst>
            <pc:docMk/>
            <pc:sldMk cId="2738912749" sldId="351"/>
            <ac:spMk id="6" creationId="{75FB52E9-2C85-47AC-93EF-597A1CF7A767}"/>
          </ac:spMkLst>
        </pc:spChg>
        <pc:spChg chg="add mod">
          <ac:chgData name="Minh Trần" userId="af3073328ff57e66" providerId="LiveId" clId="{164A8FBD-5358-410B-81DA-C33C35809A36}" dt="2020-05-12T03:20:56.442" v="6526" actId="21"/>
          <ac:spMkLst>
            <pc:docMk/>
            <pc:sldMk cId="2738912749" sldId="351"/>
            <ac:spMk id="7" creationId="{041F7C6B-0859-44EA-9047-532CF7273160}"/>
          </ac:spMkLst>
        </pc:spChg>
        <pc:spChg chg="add mod">
          <ac:chgData name="Minh Trần" userId="af3073328ff57e66" providerId="LiveId" clId="{164A8FBD-5358-410B-81DA-C33C35809A36}" dt="2020-05-12T03:17:37.287" v="6447" actId="1076"/>
          <ac:spMkLst>
            <pc:docMk/>
            <pc:sldMk cId="2738912749" sldId="351"/>
            <ac:spMk id="8" creationId="{FE61BDA8-6F73-4738-AFE9-A9753D0F1281}"/>
          </ac:spMkLst>
        </pc:spChg>
      </pc:sldChg>
      <pc:sldChg chg="delSp modSp add mod">
        <pc:chgData name="Minh Trần" userId="af3073328ff57e66" providerId="LiveId" clId="{164A8FBD-5358-410B-81DA-C33C35809A36}" dt="2020-05-12T03:34:38.837" v="7174" actId="20577"/>
        <pc:sldMkLst>
          <pc:docMk/>
          <pc:sldMk cId="2552881206" sldId="352"/>
        </pc:sldMkLst>
        <pc:spChg chg="mod">
          <ac:chgData name="Minh Trần" userId="af3073328ff57e66" providerId="LiveId" clId="{164A8FBD-5358-410B-81DA-C33C35809A36}" dt="2020-05-12T03:20:43.206" v="6525" actId="20577"/>
          <ac:spMkLst>
            <pc:docMk/>
            <pc:sldMk cId="2552881206" sldId="352"/>
            <ac:spMk id="6" creationId="{75FB52E9-2C85-47AC-93EF-597A1CF7A767}"/>
          </ac:spMkLst>
        </pc:spChg>
        <pc:spChg chg="mod">
          <ac:chgData name="Minh Trần" userId="af3073328ff57e66" providerId="LiveId" clId="{164A8FBD-5358-410B-81DA-C33C35809A36}" dt="2020-05-12T03:34:38.837" v="7174" actId="20577"/>
          <ac:spMkLst>
            <pc:docMk/>
            <pc:sldMk cId="2552881206" sldId="352"/>
            <ac:spMk id="7" creationId="{041F7C6B-0859-44EA-9047-532CF7273160}"/>
          </ac:spMkLst>
        </pc:spChg>
        <pc:spChg chg="del">
          <ac:chgData name="Minh Trần" userId="af3073328ff57e66" providerId="LiveId" clId="{164A8FBD-5358-410B-81DA-C33C35809A36}" dt="2020-05-12T03:20:35.156" v="6519" actId="478"/>
          <ac:spMkLst>
            <pc:docMk/>
            <pc:sldMk cId="2552881206" sldId="352"/>
            <ac:spMk id="8" creationId="{FE61BDA8-6F73-4738-AFE9-A9753D0F1281}"/>
          </ac:spMkLst>
        </pc:spChg>
      </pc:sldChg>
      <pc:sldChg chg="modSp add mod">
        <pc:chgData name="Minh Trần" userId="af3073328ff57e66" providerId="LiveId" clId="{164A8FBD-5358-410B-81DA-C33C35809A36}" dt="2020-05-12T03:34:48.126" v="7176" actId="20577"/>
        <pc:sldMkLst>
          <pc:docMk/>
          <pc:sldMk cId="2343297423" sldId="353"/>
        </pc:sldMkLst>
        <pc:spChg chg="mod">
          <ac:chgData name="Minh Trần" userId="af3073328ff57e66" providerId="LiveId" clId="{164A8FBD-5358-410B-81DA-C33C35809A36}" dt="2020-05-12T03:34:48.126" v="7176" actId="20577"/>
          <ac:spMkLst>
            <pc:docMk/>
            <pc:sldMk cId="2343297423" sldId="353"/>
            <ac:spMk id="6" creationId="{75FB52E9-2C85-47AC-93EF-597A1CF7A767}"/>
          </ac:spMkLst>
        </pc:spChg>
      </pc:sldChg>
      <pc:sldChg chg="addSp modSp add mod">
        <pc:chgData name="Minh Trần" userId="af3073328ff57e66" providerId="LiveId" clId="{164A8FBD-5358-410B-81DA-C33C35809A36}" dt="2020-05-12T05:30:03.097" v="8887" actId="14100"/>
        <pc:sldMkLst>
          <pc:docMk/>
          <pc:sldMk cId="471828272" sldId="354"/>
        </pc:sldMkLst>
        <pc:spChg chg="add mod">
          <ac:chgData name="Minh Trần" userId="af3073328ff57e66" providerId="LiveId" clId="{164A8FBD-5358-410B-81DA-C33C35809A36}" dt="2020-05-12T05:30:00.475" v="8886" actId="14100"/>
          <ac:spMkLst>
            <pc:docMk/>
            <pc:sldMk cId="471828272" sldId="354"/>
            <ac:spMk id="2" creationId="{F9EC2C6C-17BF-4636-BAFC-99A07664BFEC}"/>
          </ac:spMkLst>
        </pc:spChg>
        <pc:spChg chg="add mod">
          <ac:chgData name="Minh Trần" userId="af3073328ff57e66" providerId="LiveId" clId="{164A8FBD-5358-410B-81DA-C33C35809A36}" dt="2020-05-12T05:30:03.097" v="8887" actId="14100"/>
          <ac:spMkLst>
            <pc:docMk/>
            <pc:sldMk cId="471828272" sldId="354"/>
            <ac:spMk id="3" creationId="{1FA33B56-7E48-482E-ACD2-631397E1D482}"/>
          </ac:spMkLst>
        </pc:spChg>
        <pc:spChg chg="mod">
          <ac:chgData name="Minh Trần" userId="af3073328ff57e66" providerId="LiveId" clId="{164A8FBD-5358-410B-81DA-C33C35809A36}" dt="2020-05-12T04:13:33.026" v="7178" actId="20577"/>
          <ac:spMkLst>
            <pc:docMk/>
            <pc:sldMk cId="471828272" sldId="354"/>
            <ac:spMk id="6" creationId="{75FB52E9-2C85-47AC-93EF-597A1CF7A767}"/>
          </ac:spMkLst>
        </pc:spChg>
        <pc:spChg chg="mod">
          <ac:chgData name="Minh Trần" userId="af3073328ff57e66" providerId="LiveId" clId="{164A8FBD-5358-410B-81DA-C33C35809A36}" dt="2020-05-12T05:29:24.959" v="8872" actId="113"/>
          <ac:spMkLst>
            <pc:docMk/>
            <pc:sldMk cId="471828272" sldId="354"/>
            <ac:spMk id="7" creationId="{041F7C6B-0859-44EA-9047-532CF7273160}"/>
          </ac:spMkLst>
        </pc:spChg>
      </pc:sldChg>
      <pc:sldChg chg="addSp delSp modSp add mod">
        <pc:chgData name="Minh Trần" userId="af3073328ff57e66" providerId="LiveId" clId="{164A8FBD-5358-410B-81DA-C33C35809A36}" dt="2020-05-12T04:42:46.604" v="7994" actId="6549"/>
        <pc:sldMkLst>
          <pc:docMk/>
          <pc:sldMk cId="3647936373" sldId="355"/>
        </pc:sldMkLst>
        <pc:spChg chg="del">
          <ac:chgData name="Minh Trần" userId="af3073328ff57e66" providerId="LiveId" clId="{164A8FBD-5358-410B-81DA-C33C35809A36}" dt="2020-05-12T04:27:03.659" v="7579" actId="478"/>
          <ac:spMkLst>
            <pc:docMk/>
            <pc:sldMk cId="3647936373" sldId="355"/>
            <ac:spMk id="2" creationId="{F9EC2C6C-17BF-4636-BAFC-99A07664BFEC}"/>
          </ac:spMkLst>
        </pc:spChg>
        <pc:spChg chg="del">
          <ac:chgData name="Minh Trần" userId="af3073328ff57e66" providerId="LiveId" clId="{164A8FBD-5358-410B-81DA-C33C35809A36}" dt="2020-05-12T04:27:04.246" v="7580" actId="478"/>
          <ac:spMkLst>
            <pc:docMk/>
            <pc:sldMk cId="3647936373" sldId="355"/>
            <ac:spMk id="3" creationId="{1FA33B56-7E48-482E-ACD2-631397E1D482}"/>
          </ac:spMkLst>
        </pc:spChg>
        <pc:spChg chg="add del mod">
          <ac:chgData name="Minh Trần" userId="af3073328ff57e66" providerId="LiveId" clId="{164A8FBD-5358-410B-81DA-C33C35809A36}" dt="2020-05-12T04:31:30.710" v="7679" actId="478"/>
          <ac:spMkLst>
            <pc:docMk/>
            <pc:sldMk cId="3647936373" sldId="355"/>
            <ac:spMk id="4" creationId="{68816B08-61D6-49D0-9E10-9C514640A2BF}"/>
          </ac:spMkLst>
        </pc:spChg>
        <pc:spChg chg="add del mod">
          <ac:chgData name="Minh Trần" userId="af3073328ff57e66" providerId="LiveId" clId="{164A8FBD-5358-410B-81DA-C33C35809A36}" dt="2020-05-12T04:40:07.677" v="7931" actId="478"/>
          <ac:spMkLst>
            <pc:docMk/>
            <pc:sldMk cId="3647936373" sldId="355"/>
            <ac:spMk id="5" creationId="{F42CAB46-7FA4-4030-8260-D62046929B5B}"/>
          </ac:spMkLst>
        </pc:spChg>
        <pc:spChg chg="mod">
          <ac:chgData name="Minh Trần" userId="af3073328ff57e66" providerId="LiveId" clId="{164A8FBD-5358-410B-81DA-C33C35809A36}" dt="2020-05-12T04:42:46.604" v="7994" actId="6549"/>
          <ac:spMkLst>
            <pc:docMk/>
            <pc:sldMk cId="3647936373" sldId="355"/>
            <ac:spMk id="6" creationId="{75FB52E9-2C85-47AC-93EF-597A1CF7A767}"/>
          </ac:spMkLst>
        </pc:spChg>
        <pc:spChg chg="mod">
          <ac:chgData name="Minh Trần" userId="af3073328ff57e66" providerId="LiveId" clId="{164A8FBD-5358-410B-81DA-C33C35809A36}" dt="2020-05-12T04:34:48.433" v="7765" actId="6549"/>
          <ac:spMkLst>
            <pc:docMk/>
            <pc:sldMk cId="3647936373" sldId="355"/>
            <ac:spMk id="7" creationId="{041F7C6B-0859-44EA-9047-532CF7273160}"/>
          </ac:spMkLst>
        </pc:spChg>
        <pc:spChg chg="add mod">
          <ac:chgData name="Minh Trần" userId="af3073328ff57e66" providerId="LiveId" clId="{164A8FBD-5358-410B-81DA-C33C35809A36}" dt="2020-05-12T04:34:50.921" v="7766" actId="1076"/>
          <ac:spMkLst>
            <pc:docMk/>
            <pc:sldMk cId="3647936373" sldId="355"/>
            <ac:spMk id="8" creationId="{17284A89-F56B-4CA2-897F-0BF5991B426F}"/>
          </ac:spMkLst>
        </pc:spChg>
        <pc:spChg chg="add mod">
          <ac:chgData name="Minh Trần" userId="af3073328ff57e66" providerId="LiveId" clId="{164A8FBD-5358-410B-81DA-C33C35809A36}" dt="2020-05-12T04:35:01.753" v="7770" actId="403"/>
          <ac:spMkLst>
            <pc:docMk/>
            <pc:sldMk cId="3647936373" sldId="355"/>
            <ac:spMk id="9" creationId="{1AA382E8-A71A-4292-BC31-18F54924B9D6}"/>
          </ac:spMkLst>
        </pc:spChg>
        <pc:spChg chg="add mod">
          <ac:chgData name="Minh Trần" userId="af3073328ff57e66" providerId="LiveId" clId="{164A8FBD-5358-410B-81DA-C33C35809A36}" dt="2020-05-12T04:40:30.392" v="7936" actId="404"/>
          <ac:spMkLst>
            <pc:docMk/>
            <pc:sldMk cId="3647936373" sldId="355"/>
            <ac:spMk id="10" creationId="{B0A6E47D-9500-4337-A4E8-5E7162952F3E}"/>
          </ac:spMkLst>
        </pc:spChg>
      </pc:sldChg>
      <pc:sldChg chg="addSp delSp modSp add mod">
        <pc:chgData name="Minh Trần" userId="af3073328ff57e66" providerId="LiveId" clId="{164A8FBD-5358-410B-81DA-C33C35809A36}" dt="2020-05-12T04:42:56.956" v="7999" actId="20577"/>
        <pc:sldMkLst>
          <pc:docMk/>
          <pc:sldMk cId="2125719865" sldId="356"/>
        </pc:sldMkLst>
        <pc:spChg chg="add mod">
          <ac:chgData name="Minh Trần" userId="af3073328ff57e66" providerId="LiveId" clId="{164A8FBD-5358-410B-81DA-C33C35809A36}" dt="2020-05-12T04:41:50.114" v="7959" actId="1076"/>
          <ac:spMkLst>
            <pc:docMk/>
            <pc:sldMk cId="2125719865" sldId="356"/>
            <ac:spMk id="2" creationId="{AFD69D75-420F-4DAD-92E1-01A0778CC09E}"/>
          </ac:spMkLst>
        </pc:spChg>
        <pc:spChg chg="add mod">
          <ac:chgData name="Minh Trần" userId="af3073328ff57e66" providerId="LiveId" clId="{164A8FBD-5358-410B-81DA-C33C35809A36}" dt="2020-05-12T04:42:08.987" v="7967" actId="1076"/>
          <ac:spMkLst>
            <pc:docMk/>
            <pc:sldMk cId="2125719865" sldId="356"/>
            <ac:spMk id="3" creationId="{AB8E832C-33E8-4FCE-A1E8-E5E7D9F3ACAD}"/>
          </ac:spMkLst>
        </pc:spChg>
        <pc:spChg chg="add mod">
          <ac:chgData name="Minh Trần" userId="af3073328ff57e66" providerId="LiveId" clId="{164A8FBD-5358-410B-81DA-C33C35809A36}" dt="2020-05-12T04:42:05.537" v="7966" actId="14100"/>
          <ac:spMkLst>
            <pc:docMk/>
            <pc:sldMk cId="2125719865" sldId="356"/>
            <ac:spMk id="4" creationId="{D3EF54C9-2787-4F62-B7FC-54778903ECDA}"/>
          </ac:spMkLst>
        </pc:spChg>
        <pc:spChg chg="del">
          <ac:chgData name="Minh Trần" userId="af3073328ff57e66" providerId="LiveId" clId="{164A8FBD-5358-410B-81DA-C33C35809A36}" dt="2020-05-12T04:36:17.588" v="7813" actId="478"/>
          <ac:spMkLst>
            <pc:docMk/>
            <pc:sldMk cId="2125719865" sldId="356"/>
            <ac:spMk id="5" creationId="{F42CAB46-7FA4-4030-8260-D62046929B5B}"/>
          </ac:spMkLst>
        </pc:spChg>
        <pc:spChg chg="mod">
          <ac:chgData name="Minh Trần" userId="af3073328ff57e66" providerId="LiveId" clId="{164A8FBD-5358-410B-81DA-C33C35809A36}" dt="2020-05-12T04:42:56.956" v="7999" actId="20577"/>
          <ac:spMkLst>
            <pc:docMk/>
            <pc:sldMk cId="2125719865" sldId="356"/>
            <ac:spMk id="6" creationId="{75FB52E9-2C85-47AC-93EF-597A1CF7A767}"/>
          </ac:spMkLst>
        </pc:spChg>
        <pc:spChg chg="mod">
          <ac:chgData name="Minh Trần" userId="af3073328ff57e66" providerId="LiveId" clId="{164A8FBD-5358-410B-81DA-C33C35809A36}" dt="2020-05-12T04:41:43.765" v="7956" actId="20577"/>
          <ac:spMkLst>
            <pc:docMk/>
            <pc:sldMk cId="2125719865" sldId="356"/>
            <ac:spMk id="7" creationId="{041F7C6B-0859-44EA-9047-532CF7273160}"/>
          </ac:spMkLst>
        </pc:spChg>
        <pc:spChg chg="del">
          <ac:chgData name="Minh Trần" userId="af3073328ff57e66" providerId="LiveId" clId="{164A8FBD-5358-410B-81DA-C33C35809A36}" dt="2020-05-12T04:36:18.003" v="7814" actId="478"/>
          <ac:spMkLst>
            <pc:docMk/>
            <pc:sldMk cId="2125719865" sldId="356"/>
            <ac:spMk id="8" creationId="{17284A89-F56B-4CA2-897F-0BF5991B426F}"/>
          </ac:spMkLst>
        </pc:spChg>
        <pc:spChg chg="del">
          <ac:chgData name="Minh Trần" userId="af3073328ff57e66" providerId="LiveId" clId="{164A8FBD-5358-410B-81DA-C33C35809A36}" dt="2020-05-12T04:36:18.546" v="7815" actId="478"/>
          <ac:spMkLst>
            <pc:docMk/>
            <pc:sldMk cId="2125719865" sldId="356"/>
            <ac:spMk id="9" creationId="{1AA382E8-A71A-4292-BC31-18F54924B9D6}"/>
          </ac:spMkLst>
        </pc:spChg>
      </pc:sldChg>
      <pc:sldChg chg="addSp modSp new mod">
        <pc:chgData name="Minh Trần" userId="af3073328ff57e66" providerId="LiveId" clId="{164A8FBD-5358-410B-81DA-C33C35809A36}" dt="2020-05-12T04:49:20.140" v="8079" actId="1076"/>
        <pc:sldMkLst>
          <pc:docMk/>
          <pc:sldMk cId="164564002" sldId="357"/>
        </pc:sldMkLst>
        <pc:spChg chg="mod">
          <ac:chgData name="Minh Trần" userId="af3073328ff57e66" providerId="LiveId" clId="{164A8FBD-5358-410B-81DA-C33C35809A36}" dt="2020-05-12T04:45:22.775" v="8013" actId="20577"/>
          <ac:spMkLst>
            <pc:docMk/>
            <pc:sldMk cId="164564002" sldId="357"/>
            <ac:spMk id="2" creationId="{7BD7D025-BE09-4003-B54D-886EBF0D7A10}"/>
          </ac:spMkLst>
        </pc:spChg>
        <pc:spChg chg="mod">
          <ac:chgData name="Minh Trần" userId="af3073328ff57e66" providerId="LiveId" clId="{164A8FBD-5358-410B-81DA-C33C35809A36}" dt="2020-05-12T04:49:02.949" v="8070" actId="20577"/>
          <ac:spMkLst>
            <pc:docMk/>
            <pc:sldMk cId="164564002" sldId="357"/>
            <ac:spMk id="3" creationId="{14FEE38B-20DA-4906-9CE2-428DAF3AA653}"/>
          </ac:spMkLst>
        </pc:spChg>
        <pc:spChg chg="add mod">
          <ac:chgData name="Minh Trần" userId="af3073328ff57e66" providerId="LiveId" clId="{164A8FBD-5358-410B-81DA-C33C35809A36}" dt="2020-05-12T04:49:20.140" v="8079" actId="1076"/>
          <ac:spMkLst>
            <pc:docMk/>
            <pc:sldMk cId="164564002" sldId="357"/>
            <ac:spMk id="4" creationId="{CFB363B6-77B8-4D90-84FB-9262AFAB3EB2}"/>
          </ac:spMkLst>
        </pc:spChg>
      </pc:sldChg>
      <pc:sldChg chg="addSp modSp new mod">
        <pc:chgData name="Minh Trần" userId="af3073328ff57e66" providerId="LiveId" clId="{164A8FBD-5358-410B-81DA-C33C35809A36}" dt="2020-05-12T04:57:23.881" v="8264" actId="113"/>
        <pc:sldMkLst>
          <pc:docMk/>
          <pc:sldMk cId="499284946" sldId="358"/>
        </pc:sldMkLst>
        <pc:spChg chg="mod">
          <ac:chgData name="Minh Trần" userId="af3073328ff57e66" providerId="LiveId" clId="{164A8FBD-5358-410B-81DA-C33C35809A36}" dt="2020-05-12T04:52:52.641" v="8182" actId="20577"/>
          <ac:spMkLst>
            <pc:docMk/>
            <pc:sldMk cId="499284946" sldId="358"/>
            <ac:spMk id="2" creationId="{EEBD8709-065C-4173-B226-F46FAAA0B3B7}"/>
          </ac:spMkLst>
        </pc:spChg>
        <pc:spChg chg="mod">
          <ac:chgData name="Minh Trần" userId="af3073328ff57e66" providerId="LiveId" clId="{164A8FBD-5358-410B-81DA-C33C35809A36}" dt="2020-05-12T04:57:23.881" v="8264" actId="113"/>
          <ac:spMkLst>
            <pc:docMk/>
            <pc:sldMk cId="499284946" sldId="358"/>
            <ac:spMk id="3" creationId="{A076F95C-9E91-45B4-902D-0FA914517208}"/>
          </ac:spMkLst>
        </pc:spChg>
        <pc:spChg chg="add mod">
          <ac:chgData name="Minh Trần" userId="af3073328ff57e66" providerId="LiveId" clId="{164A8FBD-5358-410B-81DA-C33C35809A36}" dt="2020-05-12T04:51:30.064" v="8153" actId="1076"/>
          <ac:spMkLst>
            <pc:docMk/>
            <pc:sldMk cId="499284946" sldId="358"/>
            <ac:spMk id="4" creationId="{A29FA510-9164-4E59-8E1C-6F573992C235}"/>
          </ac:spMkLst>
        </pc:spChg>
        <pc:spChg chg="add mod">
          <ac:chgData name="Minh Trần" userId="af3073328ff57e66" providerId="LiveId" clId="{164A8FBD-5358-410B-81DA-C33C35809A36}" dt="2020-05-12T04:57:13.923" v="8240" actId="1076"/>
          <ac:spMkLst>
            <pc:docMk/>
            <pc:sldMk cId="499284946" sldId="358"/>
            <ac:spMk id="5" creationId="{B3F504B0-8EDE-4E2E-A90E-FC8F8D784BE2}"/>
          </ac:spMkLst>
        </pc:spChg>
      </pc:sldChg>
      <pc:sldChg chg="addSp delSp modSp add mod">
        <pc:chgData name="Minh Trần" userId="af3073328ff57e66" providerId="LiveId" clId="{164A8FBD-5358-410B-81DA-C33C35809A36}" dt="2020-05-12T05:03:11.133" v="8405" actId="20577"/>
        <pc:sldMkLst>
          <pc:docMk/>
          <pc:sldMk cId="2208372606" sldId="359"/>
        </pc:sldMkLst>
        <pc:spChg chg="mod">
          <ac:chgData name="Minh Trần" userId="af3073328ff57e66" providerId="LiveId" clId="{164A8FBD-5358-410B-81DA-C33C35809A36}" dt="2020-05-12T05:03:11.133" v="8405" actId="20577"/>
          <ac:spMkLst>
            <pc:docMk/>
            <pc:sldMk cId="2208372606" sldId="359"/>
            <ac:spMk id="2" creationId="{EEBD8709-065C-4173-B226-F46FAAA0B3B7}"/>
          </ac:spMkLst>
        </pc:spChg>
        <pc:spChg chg="mod">
          <ac:chgData name="Minh Trần" userId="af3073328ff57e66" providerId="LiveId" clId="{164A8FBD-5358-410B-81DA-C33C35809A36}" dt="2020-05-12T05:02:30.201" v="8403" actId="20577"/>
          <ac:spMkLst>
            <pc:docMk/>
            <pc:sldMk cId="2208372606" sldId="359"/>
            <ac:spMk id="3" creationId="{A076F95C-9E91-45B4-902D-0FA914517208}"/>
          </ac:spMkLst>
        </pc:spChg>
        <pc:spChg chg="del">
          <ac:chgData name="Minh Trần" userId="af3073328ff57e66" providerId="LiveId" clId="{164A8FBD-5358-410B-81DA-C33C35809A36}" dt="2020-05-12T04:58:02.882" v="8278" actId="478"/>
          <ac:spMkLst>
            <pc:docMk/>
            <pc:sldMk cId="2208372606" sldId="359"/>
            <ac:spMk id="4" creationId="{A29FA510-9164-4E59-8E1C-6F573992C235}"/>
          </ac:spMkLst>
        </pc:spChg>
        <pc:spChg chg="del">
          <ac:chgData name="Minh Trần" userId="af3073328ff57e66" providerId="LiveId" clId="{164A8FBD-5358-410B-81DA-C33C35809A36}" dt="2020-05-12T04:58:05.625" v="8279" actId="478"/>
          <ac:spMkLst>
            <pc:docMk/>
            <pc:sldMk cId="2208372606" sldId="359"/>
            <ac:spMk id="5" creationId="{B3F504B0-8EDE-4E2E-A90E-FC8F8D784BE2}"/>
          </ac:spMkLst>
        </pc:spChg>
        <pc:spChg chg="add del mod">
          <ac:chgData name="Minh Trần" userId="af3073328ff57e66" providerId="LiveId" clId="{164A8FBD-5358-410B-81DA-C33C35809A36}" dt="2020-05-12T04:59:00.236" v="8296" actId="478"/>
          <ac:spMkLst>
            <pc:docMk/>
            <pc:sldMk cId="2208372606" sldId="359"/>
            <ac:spMk id="7" creationId="{1FB5DE06-85D2-4502-8A6F-5550ADD2C43E}"/>
          </ac:spMkLst>
        </pc:spChg>
        <pc:spChg chg="add del mod">
          <ac:chgData name="Minh Trần" userId="af3073328ff57e66" providerId="LiveId" clId="{164A8FBD-5358-410B-81DA-C33C35809A36}" dt="2020-05-12T05:02:02.565" v="8335" actId="478"/>
          <ac:spMkLst>
            <pc:docMk/>
            <pc:sldMk cId="2208372606" sldId="359"/>
            <ac:spMk id="8" creationId="{F5F17502-3C34-4F6B-AC08-D143B7FB0FDA}"/>
          </ac:spMkLst>
        </pc:spChg>
        <pc:spChg chg="add del mod">
          <ac:chgData name="Minh Trần" userId="af3073328ff57e66" providerId="LiveId" clId="{164A8FBD-5358-410B-81DA-C33C35809A36}" dt="2020-05-12T05:02:03.213" v="8336" actId="478"/>
          <ac:spMkLst>
            <pc:docMk/>
            <pc:sldMk cId="2208372606" sldId="359"/>
            <ac:spMk id="9" creationId="{6E2C181F-9B3D-479A-92C5-DDFA8834B02B}"/>
          </ac:spMkLst>
        </pc:spChg>
        <pc:spChg chg="add del mod">
          <ac:chgData name="Minh Trần" userId="af3073328ff57e66" providerId="LiveId" clId="{164A8FBD-5358-410B-81DA-C33C35809A36}" dt="2020-05-12T05:02:04.239" v="8337" actId="478"/>
          <ac:spMkLst>
            <pc:docMk/>
            <pc:sldMk cId="2208372606" sldId="359"/>
            <ac:spMk id="10" creationId="{8DF5779D-0430-427E-9052-BB4A01A43E27}"/>
          </ac:spMkLst>
        </pc:spChg>
        <pc:graphicFrameChg chg="add del mod">
          <ac:chgData name="Minh Trần" userId="af3073328ff57e66" providerId="LiveId" clId="{164A8FBD-5358-410B-81DA-C33C35809A36}" dt="2020-05-12T04:58:15.088" v="8286"/>
          <ac:graphicFrameMkLst>
            <pc:docMk/>
            <pc:sldMk cId="2208372606" sldId="359"/>
            <ac:graphicFrameMk id="6" creationId="{FE2FC644-C8BD-40D9-9764-C3B9324CA561}"/>
          </ac:graphicFrameMkLst>
        </pc:graphicFrameChg>
      </pc:sldChg>
      <pc:sldChg chg="addSp modSp new mod">
        <pc:chgData name="Minh Trần" userId="af3073328ff57e66" providerId="LiveId" clId="{164A8FBD-5358-410B-81DA-C33C35809A36}" dt="2020-05-12T05:07:28.984" v="8486" actId="1076"/>
        <pc:sldMkLst>
          <pc:docMk/>
          <pc:sldMk cId="548490937" sldId="360"/>
        </pc:sldMkLst>
        <pc:spChg chg="mod">
          <ac:chgData name="Minh Trần" userId="af3073328ff57e66" providerId="LiveId" clId="{164A8FBD-5358-410B-81DA-C33C35809A36}" dt="2020-05-12T05:03:20.850" v="8414" actId="20577"/>
          <ac:spMkLst>
            <pc:docMk/>
            <pc:sldMk cId="548490937" sldId="360"/>
            <ac:spMk id="2" creationId="{AE8532D5-D443-4218-91B3-513B52F4102F}"/>
          </ac:spMkLst>
        </pc:spChg>
        <pc:spChg chg="mod">
          <ac:chgData name="Minh Trần" userId="af3073328ff57e66" providerId="LiveId" clId="{164A8FBD-5358-410B-81DA-C33C35809A36}" dt="2020-05-12T05:06:55.641" v="8482" actId="20577"/>
          <ac:spMkLst>
            <pc:docMk/>
            <pc:sldMk cId="548490937" sldId="360"/>
            <ac:spMk id="3" creationId="{C7E11A16-A17D-49D7-8C79-58A920574855}"/>
          </ac:spMkLst>
        </pc:spChg>
        <pc:picChg chg="add mod">
          <ac:chgData name="Minh Trần" userId="af3073328ff57e66" providerId="LiveId" clId="{164A8FBD-5358-410B-81DA-C33C35809A36}" dt="2020-05-12T05:06:42.466" v="8446" actId="1076"/>
          <ac:picMkLst>
            <pc:docMk/>
            <pc:sldMk cId="548490937" sldId="360"/>
            <ac:picMk id="4" creationId="{889E7D8B-FD62-4BAB-BAFF-CB39D7AABC57}"/>
          </ac:picMkLst>
        </pc:picChg>
        <pc:picChg chg="add mod">
          <ac:chgData name="Minh Trần" userId="af3073328ff57e66" providerId="LiveId" clId="{164A8FBD-5358-410B-81DA-C33C35809A36}" dt="2020-05-12T05:07:28.984" v="8486" actId="1076"/>
          <ac:picMkLst>
            <pc:docMk/>
            <pc:sldMk cId="548490937" sldId="360"/>
            <ac:picMk id="5" creationId="{3EE6EBA3-0A0B-44BF-9A4D-53CEBA67DE73}"/>
          </ac:picMkLst>
        </pc:picChg>
      </pc:sldChg>
      <pc:sldChg chg="addSp delSp modSp new mod">
        <pc:chgData name="Minh Trần" userId="af3073328ff57e66" providerId="LiveId" clId="{164A8FBD-5358-410B-81DA-C33C35809A36}" dt="2020-05-12T05:13:59.635" v="8661" actId="1076"/>
        <pc:sldMkLst>
          <pc:docMk/>
          <pc:sldMk cId="4141969046" sldId="361"/>
        </pc:sldMkLst>
        <pc:spChg chg="mod">
          <ac:chgData name="Minh Trần" userId="af3073328ff57e66" providerId="LiveId" clId="{164A8FBD-5358-410B-81DA-C33C35809A36}" dt="2020-05-12T05:10:43.007" v="8506" actId="20577"/>
          <ac:spMkLst>
            <pc:docMk/>
            <pc:sldMk cId="4141969046" sldId="361"/>
            <ac:spMk id="2" creationId="{A9832F77-29CD-434C-89DE-42E6263486B7}"/>
          </ac:spMkLst>
        </pc:spChg>
        <pc:spChg chg="mod">
          <ac:chgData name="Minh Trần" userId="af3073328ff57e66" providerId="LiveId" clId="{164A8FBD-5358-410B-81DA-C33C35809A36}" dt="2020-05-12T05:13:09.266" v="8654" actId="113"/>
          <ac:spMkLst>
            <pc:docMk/>
            <pc:sldMk cId="4141969046" sldId="361"/>
            <ac:spMk id="3" creationId="{BD48353B-0C1C-4C77-A478-1BAA22CEBFFA}"/>
          </ac:spMkLst>
        </pc:spChg>
        <pc:spChg chg="add mod">
          <ac:chgData name="Minh Trần" userId="af3073328ff57e66" providerId="LiveId" clId="{164A8FBD-5358-410B-81DA-C33C35809A36}" dt="2020-05-12T05:12:38.332" v="8599" actId="1076"/>
          <ac:spMkLst>
            <pc:docMk/>
            <pc:sldMk cId="4141969046" sldId="361"/>
            <ac:spMk id="4" creationId="{37F9ADD1-72EA-497E-9C41-9F0853F61B48}"/>
          </ac:spMkLst>
        </pc:spChg>
        <pc:spChg chg="add del">
          <ac:chgData name="Minh Trần" userId="af3073328ff57e66" providerId="LiveId" clId="{164A8FBD-5358-410B-81DA-C33C35809A36}" dt="2020-05-12T05:13:41.155" v="8656"/>
          <ac:spMkLst>
            <pc:docMk/>
            <pc:sldMk cId="4141969046" sldId="361"/>
            <ac:spMk id="5" creationId="{772E3638-04DC-436D-AC35-ED39B8CE9429}"/>
          </ac:spMkLst>
        </pc:spChg>
        <pc:spChg chg="add mod">
          <ac:chgData name="Minh Trần" userId="af3073328ff57e66" providerId="LiveId" clId="{164A8FBD-5358-410B-81DA-C33C35809A36}" dt="2020-05-12T05:13:59.635" v="8661" actId="1076"/>
          <ac:spMkLst>
            <pc:docMk/>
            <pc:sldMk cId="4141969046" sldId="361"/>
            <ac:spMk id="6" creationId="{D3F95847-F917-496C-88CE-722627D4FA58}"/>
          </ac:spMkLst>
        </pc:spChg>
      </pc:sldChg>
      <pc:sldChg chg="addSp modSp new mod">
        <pc:chgData name="Minh Trần" userId="af3073328ff57e66" providerId="LiveId" clId="{164A8FBD-5358-410B-81DA-C33C35809A36}" dt="2020-05-12T05:15:48.304" v="8712" actId="1076"/>
        <pc:sldMkLst>
          <pc:docMk/>
          <pc:sldMk cId="1985460266" sldId="362"/>
        </pc:sldMkLst>
        <pc:spChg chg="mod">
          <ac:chgData name="Minh Trần" userId="af3073328ff57e66" providerId="LiveId" clId="{164A8FBD-5358-410B-81DA-C33C35809A36}" dt="2020-05-12T05:14:44.423" v="8667" actId="20577"/>
          <ac:spMkLst>
            <pc:docMk/>
            <pc:sldMk cId="1985460266" sldId="362"/>
            <ac:spMk id="2" creationId="{ED30A6A9-6516-414A-94FC-335C56AD1770}"/>
          </ac:spMkLst>
        </pc:spChg>
        <pc:spChg chg="mod">
          <ac:chgData name="Minh Trần" userId="af3073328ff57e66" providerId="LiveId" clId="{164A8FBD-5358-410B-81DA-C33C35809A36}" dt="2020-05-12T05:15:12.529" v="8709" actId="20577"/>
          <ac:spMkLst>
            <pc:docMk/>
            <pc:sldMk cId="1985460266" sldId="362"/>
            <ac:spMk id="3" creationId="{D73446E7-1098-464C-9EA2-F01F28D55526}"/>
          </ac:spMkLst>
        </pc:spChg>
        <pc:picChg chg="add mod">
          <ac:chgData name="Minh Trần" userId="af3073328ff57e66" providerId="LiveId" clId="{164A8FBD-5358-410B-81DA-C33C35809A36}" dt="2020-05-12T05:15:48.304" v="8712" actId="1076"/>
          <ac:picMkLst>
            <pc:docMk/>
            <pc:sldMk cId="1985460266" sldId="362"/>
            <ac:picMk id="4" creationId="{2294A4BF-D161-48FA-9FB7-B19310BFE1C8}"/>
          </ac:picMkLst>
        </pc:picChg>
      </pc:sldChg>
      <pc:sldChg chg="addSp modSp new mod">
        <pc:chgData name="Minh Trần" userId="af3073328ff57e66" providerId="LiveId" clId="{164A8FBD-5358-410B-81DA-C33C35809A36}" dt="2020-05-12T05:38:02.993" v="8953" actId="1076"/>
        <pc:sldMkLst>
          <pc:docMk/>
          <pc:sldMk cId="2234758961" sldId="363"/>
        </pc:sldMkLst>
        <pc:spChg chg="mod">
          <ac:chgData name="Minh Trần" userId="af3073328ff57e66" providerId="LiveId" clId="{164A8FBD-5358-410B-81DA-C33C35809A36}" dt="2020-05-12T05:26:10.218" v="8728" actId="20577"/>
          <ac:spMkLst>
            <pc:docMk/>
            <pc:sldMk cId="2234758961" sldId="363"/>
            <ac:spMk id="2" creationId="{5B705308-2423-4094-80A9-F5E730417757}"/>
          </ac:spMkLst>
        </pc:spChg>
        <pc:spChg chg="mod">
          <ac:chgData name="Minh Trần" userId="af3073328ff57e66" providerId="LiveId" clId="{164A8FBD-5358-410B-81DA-C33C35809A36}" dt="2020-05-12T05:37:40.179" v="8946" actId="20577"/>
          <ac:spMkLst>
            <pc:docMk/>
            <pc:sldMk cId="2234758961" sldId="363"/>
            <ac:spMk id="3" creationId="{2C152C69-7AD0-4594-9BE8-CB1C02556AF1}"/>
          </ac:spMkLst>
        </pc:spChg>
        <pc:spChg chg="add mod">
          <ac:chgData name="Minh Trần" userId="af3073328ff57e66" providerId="LiveId" clId="{164A8FBD-5358-410B-81DA-C33C35809A36}" dt="2020-05-12T05:37:48.043" v="8948" actId="1076"/>
          <ac:spMkLst>
            <pc:docMk/>
            <pc:sldMk cId="2234758961" sldId="363"/>
            <ac:spMk id="4" creationId="{80454D36-812C-4950-B284-1D86089754A9}"/>
          </ac:spMkLst>
        </pc:spChg>
        <pc:spChg chg="add mod">
          <ac:chgData name="Minh Trần" userId="af3073328ff57e66" providerId="LiveId" clId="{164A8FBD-5358-410B-81DA-C33C35809A36}" dt="2020-05-12T05:38:02.993" v="8953" actId="1076"/>
          <ac:spMkLst>
            <pc:docMk/>
            <pc:sldMk cId="2234758961" sldId="363"/>
            <ac:spMk id="5" creationId="{8DBC91F3-B823-4E3A-8A5F-C49BC31D89DD}"/>
          </ac:spMkLst>
        </pc:spChg>
      </pc:sldChg>
      <pc:sldChg chg="addSp modSp new mod">
        <pc:chgData name="Minh Trần" userId="af3073328ff57e66" providerId="LiveId" clId="{164A8FBD-5358-410B-81DA-C33C35809A36}" dt="2020-05-12T05:47:24.830" v="9006" actId="20577"/>
        <pc:sldMkLst>
          <pc:docMk/>
          <pc:sldMk cId="498671330" sldId="364"/>
        </pc:sldMkLst>
        <pc:spChg chg="mod">
          <ac:chgData name="Minh Trần" userId="af3073328ff57e66" providerId="LiveId" clId="{164A8FBD-5358-410B-81DA-C33C35809A36}" dt="2020-05-12T05:47:24.830" v="9006" actId="20577"/>
          <ac:spMkLst>
            <pc:docMk/>
            <pc:sldMk cId="498671330" sldId="364"/>
            <ac:spMk id="2" creationId="{68A8005B-3CAC-4D81-9A9F-D7856681499A}"/>
          </ac:spMkLst>
        </pc:spChg>
        <pc:spChg chg="mod">
          <ac:chgData name="Minh Trần" userId="af3073328ff57e66" providerId="LiveId" clId="{164A8FBD-5358-410B-81DA-C33C35809A36}" dt="2020-05-12T05:44:37.604" v="8976" actId="5793"/>
          <ac:spMkLst>
            <pc:docMk/>
            <pc:sldMk cId="498671330" sldId="364"/>
            <ac:spMk id="3" creationId="{3B02E14B-A362-49E3-9980-2C031347825F}"/>
          </ac:spMkLst>
        </pc:spChg>
        <pc:spChg chg="add mod">
          <ac:chgData name="Minh Trần" userId="af3073328ff57e66" providerId="LiveId" clId="{164A8FBD-5358-410B-81DA-C33C35809A36}" dt="2020-05-12T05:44:54.157" v="8985" actId="1076"/>
          <ac:spMkLst>
            <pc:docMk/>
            <pc:sldMk cId="498671330" sldId="364"/>
            <ac:spMk id="4" creationId="{96323826-BEF8-497A-A6D0-E8282BFFF6FD}"/>
          </ac:spMkLst>
        </pc:spChg>
      </pc:sldChg>
      <pc:sldChg chg="addSp delSp modSp add mod">
        <pc:chgData name="Minh Trần" userId="af3073328ff57e66" providerId="LiveId" clId="{164A8FBD-5358-410B-81DA-C33C35809A36}" dt="2020-05-12T05:47:29.930" v="9010" actId="20577"/>
        <pc:sldMkLst>
          <pc:docMk/>
          <pc:sldMk cId="426159033" sldId="365"/>
        </pc:sldMkLst>
        <pc:spChg chg="mod">
          <ac:chgData name="Minh Trần" userId="af3073328ff57e66" providerId="LiveId" clId="{164A8FBD-5358-410B-81DA-C33C35809A36}" dt="2020-05-12T05:47:29.930" v="9010" actId="20577"/>
          <ac:spMkLst>
            <pc:docMk/>
            <pc:sldMk cId="426159033" sldId="365"/>
            <ac:spMk id="2" creationId="{68A8005B-3CAC-4D81-9A9F-D7856681499A}"/>
          </ac:spMkLst>
        </pc:spChg>
        <pc:spChg chg="mod">
          <ac:chgData name="Minh Trần" userId="af3073328ff57e66" providerId="LiveId" clId="{164A8FBD-5358-410B-81DA-C33C35809A36}" dt="2020-05-12T05:45:40.642" v="8988" actId="6549"/>
          <ac:spMkLst>
            <pc:docMk/>
            <pc:sldMk cId="426159033" sldId="365"/>
            <ac:spMk id="3" creationId="{3B02E14B-A362-49E3-9980-2C031347825F}"/>
          </ac:spMkLst>
        </pc:spChg>
        <pc:spChg chg="del">
          <ac:chgData name="Minh Trần" userId="af3073328ff57e66" providerId="LiveId" clId="{164A8FBD-5358-410B-81DA-C33C35809A36}" dt="2020-05-12T05:45:36.800" v="8987" actId="478"/>
          <ac:spMkLst>
            <pc:docMk/>
            <pc:sldMk cId="426159033" sldId="365"/>
            <ac:spMk id="4" creationId="{96323826-BEF8-497A-A6D0-E8282BFFF6FD}"/>
          </ac:spMkLst>
        </pc:spChg>
        <pc:spChg chg="add del">
          <ac:chgData name="Minh Trần" userId="af3073328ff57e66" providerId="LiveId" clId="{164A8FBD-5358-410B-81DA-C33C35809A36}" dt="2020-05-12T05:45:43.298" v="8990"/>
          <ac:spMkLst>
            <pc:docMk/>
            <pc:sldMk cId="426159033" sldId="365"/>
            <ac:spMk id="5" creationId="{08708DD9-63D3-4525-B316-1CAB4EB5234A}"/>
          </ac:spMkLst>
        </pc:spChg>
        <pc:spChg chg="add mod">
          <ac:chgData name="Minh Trần" userId="af3073328ff57e66" providerId="LiveId" clId="{164A8FBD-5358-410B-81DA-C33C35809A36}" dt="2020-05-12T05:46:08.114" v="9000" actId="1076"/>
          <ac:spMkLst>
            <pc:docMk/>
            <pc:sldMk cId="426159033" sldId="365"/>
            <ac:spMk id="6" creationId="{7D3F8865-ADE1-4AF9-AAB1-E60DD859DB54}"/>
          </ac:spMkLst>
        </pc:spChg>
      </pc:sldChg>
      <pc:sldChg chg="addSp modSp new mod">
        <pc:chgData name="Minh Trần" userId="af3073328ff57e66" providerId="LiveId" clId="{164A8FBD-5358-410B-81DA-C33C35809A36}" dt="2020-05-12T05:48:10.072" v="9071" actId="1076"/>
        <pc:sldMkLst>
          <pc:docMk/>
          <pc:sldMk cId="705389781" sldId="366"/>
        </pc:sldMkLst>
        <pc:spChg chg="mod">
          <ac:chgData name="Minh Trần" userId="af3073328ff57e66" providerId="LiveId" clId="{164A8FBD-5358-410B-81DA-C33C35809A36}" dt="2020-05-12T05:47:36.115" v="9014" actId="20577"/>
          <ac:spMkLst>
            <pc:docMk/>
            <pc:sldMk cId="705389781" sldId="366"/>
            <ac:spMk id="2" creationId="{ACFD9665-7ABF-4081-8086-3FD469059C3C}"/>
          </ac:spMkLst>
        </pc:spChg>
        <pc:spChg chg="mod">
          <ac:chgData name="Minh Trần" userId="af3073328ff57e66" providerId="LiveId" clId="{164A8FBD-5358-410B-81DA-C33C35809A36}" dt="2020-05-12T05:47:55.265" v="9068" actId="20577"/>
          <ac:spMkLst>
            <pc:docMk/>
            <pc:sldMk cId="705389781" sldId="366"/>
            <ac:spMk id="3" creationId="{67B6B0D0-448C-4B43-8526-89E72DE6C18A}"/>
          </ac:spMkLst>
        </pc:spChg>
        <pc:picChg chg="add mod">
          <ac:chgData name="Minh Trần" userId="af3073328ff57e66" providerId="LiveId" clId="{164A8FBD-5358-410B-81DA-C33C35809A36}" dt="2020-05-12T05:48:10.072" v="9071" actId="1076"/>
          <ac:picMkLst>
            <pc:docMk/>
            <pc:sldMk cId="705389781" sldId="366"/>
            <ac:picMk id="4" creationId="{20C115E2-ECB0-43B1-AE92-6AB050B55AFA}"/>
          </ac:picMkLst>
        </pc:picChg>
      </pc:sldChg>
      <pc:sldChg chg="addSp modSp new mod">
        <pc:chgData name="Minh Trần" userId="af3073328ff57e66" providerId="LiveId" clId="{164A8FBD-5358-410B-81DA-C33C35809A36}" dt="2020-05-12T05:56:12.907" v="9301" actId="1076"/>
        <pc:sldMkLst>
          <pc:docMk/>
          <pc:sldMk cId="175078368" sldId="367"/>
        </pc:sldMkLst>
        <pc:spChg chg="mod">
          <ac:chgData name="Minh Trần" userId="af3073328ff57e66" providerId="LiveId" clId="{164A8FBD-5358-410B-81DA-C33C35809A36}" dt="2020-05-12T05:51:30.050" v="9101" actId="20577"/>
          <ac:spMkLst>
            <pc:docMk/>
            <pc:sldMk cId="175078368" sldId="367"/>
            <ac:spMk id="2" creationId="{103741FB-670E-4C6D-AD1E-73070776B36C}"/>
          </ac:spMkLst>
        </pc:spChg>
        <pc:spChg chg="mod">
          <ac:chgData name="Minh Trần" userId="af3073328ff57e66" providerId="LiveId" clId="{164A8FBD-5358-410B-81DA-C33C35809A36}" dt="2020-05-12T05:54:18.609" v="9292" actId="120"/>
          <ac:spMkLst>
            <pc:docMk/>
            <pc:sldMk cId="175078368" sldId="367"/>
            <ac:spMk id="3" creationId="{787FA5E6-A324-41C0-8D49-B352568FA862}"/>
          </ac:spMkLst>
        </pc:spChg>
        <pc:spChg chg="add mod">
          <ac:chgData name="Minh Trần" userId="af3073328ff57e66" providerId="LiveId" clId="{164A8FBD-5358-410B-81DA-C33C35809A36}" dt="2020-05-12T05:56:12.907" v="9301" actId="1076"/>
          <ac:spMkLst>
            <pc:docMk/>
            <pc:sldMk cId="175078368" sldId="367"/>
            <ac:spMk id="4" creationId="{7CAB70F8-1289-47A3-AAB8-2EA2415D1DD4}"/>
          </ac:spMkLst>
        </pc:spChg>
      </pc:sldChg>
      <pc:sldChg chg="modSp new mod">
        <pc:chgData name="Minh Trần" userId="af3073328ff57e66" providerId="LiveId" clId="{164A8FBD-5358-410B-81DA-C33C35809A36}" dt="2020-05-12T06:00:42.786" v="9484"/>
        <pc:sldMkLst>
          <pc:docMk/>
          <pc:sldMk cId="4078057188" sldId="368"/>
        </pc:sldMkLst>
        <pc:spChg chg="mod">
          <ac:chgData name="Minh Trần" userId="af3073328ff57e66" providerId="LiveId" clId="{164A8FBD-5358-410B-81DA-C33C35809A36}" dt="2020-05-12T05:58:46.367" v="9307" actId="20577"/>
          <ac:spMkLst>
            <pc:docMk/>
            <pc:sldMk cId="4078057188" sldId="368"/>
            <ac:spMk id="2" creationId="{71650999-C5F4-475F-85D0-539DAB847789}"/>
          </ac:spMkLst>
        </pc:spChg>
        <pc:spChg chg="mod">
          <ac:chgData name="Minh Trần" userId="af3073328ff57e66" providerId="LiveId" clId="{164A8FBD-5358-410B-81DA-C33C35809A36}" dt="2020-05-12T06:00:42.786" v="9484"/>
          <ac:spMkLst>
            <pc:docMk/>
            <pc:sldMk cId="4078057188" sldId="368"/>
            <ac:spMk id="3" creationId="{25A4451B-0FD5-4EEE-8FD9-E5CC8CE590A6}"/>
          </ac:spMkLst>
        </pc:spChg>
      </pc:sldChg>
      <pc:sldChg chg="addSp delSp modSp new mod">
        <pc:chgData name="Minh Trần" userId="af3073328ff57e66" providerId="LiveId" clId="{164A8FBD-5358-410B-81DA-C33C35809A36}" dt="2020-05-12T07:17:29.554" v="9509" actId="1076"/>
        <pc:sldMkLst>
          <pc:docMk/>
          <pc:sldMk cId="1245216755" sldId="369"/>
        </pc:sldMkLst>
        <pc:spChg chg="mod">
          <ac:chgData name="Minh Trần" userId="af3073328ff57e66" providerId="LiveId" clId="{164A8FBD-5358-410B-81DA-C33C35809A36}" dt="2020-05-12T06:01:09.926" v="9487" actId="20577"/>
          <ac:spMkLst>
            <pc:docMk/>
            <pc:sldMk cId="1245216755" sldId="369"/>
            <ac:spMk id="2" creationId="{3E598C61-6B47-4E46-8F6C-56723A1745F7}"/>
          </ac:spMkLst>
        </pc:spChg>
        <pc:spChg chg="add del mod">
          <ac:chgData name="Minh Trần" userId="af3073328ff57e66" providerId="LiveId" clId="{164A8FBD-5358-410B-81DA-C33C35809A36}" dt="2020-05-12T07:16:46.289" v="9496" actId="478"/>
          <ac:spMkLst>
            <pc:docMk/>
            <pc:sldMk cId="1245216755" sldId="369"/>
            <ac:spMk id="4" creationId="{5569EF2C-6BCE-4EF9-917B-534A894E262D}"/>
          </ac:spMkLst>
        </pc:spChg>
        <pc:spChg chg="add del mod">
          <ac:chgData name="Minh Trần" userId="af3073328ff57e66" providerId="LiveId" clId="{164A8FBD-5358-410B-81DA-C33C35809A36}" dt="2020-05-12T07:16:59.027" v="9500" actId="478"/>
          <ac:spMkLst>
            <pc:docMk/>
            <pc:sldMk cId="1245216755" sldId="369"/>
            <ac:spMk id="5" creationId="{C5790F8F-0E39-4861-9B6D-A2CFDFC4EBEF}"/>
          </ac:spMkLst>
        </pc:spChg>
        <pc:spChg chg="add mod">
          <ac:chgData name="Minh Trần" userId="af3073328ff57e66" providerId="LiveId" clId="{164A8FBD-5358-410B-81DA-C33C35809A36}" dt="2020-05-12T07:17:29.554" v="9509" actId="1076"/>
          <ac:spMkLst>
            <pc:docMk/>
            <pc:sldMk cId="1245216755" sldId="369"/>
            <ac:spMk id="6" creationId="{11E83AD9-93E1-4B7B-9DA3-ABAA7FF05D3B}"/>
          </ac:spMkLst>
        </pc:spChg>
      </pc:sldChg>
      <pc:sldChg chg="addSp delSp modSp new mod">
        <pc:chgData name="Minh Trần" userId="af3073328ff57e66" providerId="LiveId" clId="{164A8FBD-5358-410B-81DA-C33C35809A36}" dt="2020-05-12T07:21:39.137" v="9526" actId="6549"/>
        <pc:sldMkLst>
          <pc:docMk/>
          <pc:sldMk cId="976893799" sldId="370"/>
        </pc:sldMkLst>
        <pc:spChg chg="mod">
          <ac:chgData name="Minh Trần" userId="af3073328ff57e66" providerId="LiveId" clId="{164A8FBD-5358-410B-81DA-C33C35809A36}" dt="2020-05-12T07:18:21.289" v="9512" actId="20577"/>
          <ac:spMkLst>
            <pc:docMk/>
            <pc:sldMk cId="976893799" sldId="370"/>
            <ac:spMk id="2" creationId="{991A73B1-3CF1-4C70-8A91-CB156D922C12}"/>
          </ac:spMkLst>
        </pc:spChg>
        <pc:spChg chg="mod">
          <ac:chgData name="Minh Trần" userId="af3073328ff57e66" providerId="LiveId" clId="{164A8FBD-5358-410B-81DA-C33C35809A36}" dt="2020-05-12T07:21:39.137" v="9526" actId="6549"/>
          <ac:spMkLst>
            <pc:docMk/>
            <pc:sldMk cId="976893799" sldId="370"/>
            <ac:spMk id="3" creationId="{32659642-9D75-44A0-9BBF-2DAEF26251AF}"/>
          </ac:spMkLst>
        </pc:spChg>
        <pc:spChg chg="add del">
          <ac:chgData name="Minh Trần" userId="af3073328ff57e66" providerId="LiveId" clId="{164A8FBD-5358-410B-81DA-C33C35809A36}" dt="2020-05-12T07:21:22.827" v="9521"/>
          <ac:spMkLst>
            <pc:docMk/>
            <pc:sldMk cId="976893799" sldId="370"/>
            <ac:spMk id="4" creationId="{FC842525-4CDD-40C8-95C9-F4F26EFB6FE2}"/>
          </ac:spMkLst>
        </pc:spChg>
      </pc:sldChg>
      <pc:sldChg chg="modSp new mod">
        <pc:chgData name="Minh Trần" userId="af3073328ff57e66" providerId="LiveId" clId="{164A8FBD-5358-410B-81DA-C33C35809A36}" dt="2020-05-12T07:28:50.232" v="9564" actId="20577"/>
        <pc:sldMkLst>
          <pc:docMk/>
          <pc:sldMk cId="4152792453" sldId="371"/>
        </pc:sldMkLst>
        <pc:spChg chg="mod">
          <ac:chgData name="Minh Trần" userId="af3073328ff57e66" providerId="LiveId" clId="{164A8FBD-5358-410B-81DA-C33C35809A36}" dt="2020-05-12T07:26:10.131" v="9541" actId="20577"/>
          <ac:spMkLst>
            <pc:docMk/>
            <pc:sldMk cId="4152792453" sldId="371"/>
            <ac:spMk id="2" creationId="{35781416-DEFF-4C60-981D-CD51CAD5137E}"/>
          </ac:spMkLst>
        </pc:spChg>
        <pc:spChg chg="mod">
          <ac:chgData name="Minh Trần" userId="af3073328ff57e66" providerId="LiveId" clId="{164A8FBD-5358-410B-81DA-C33C35809A36}" dt="2020-05-12T07:28:50.232" v="9564" actId="20577"/>
          <ac:spMkLst>
            <pc:docMk/>
            <pc:sldMk cId="4152792453" sldId="371"/>
            <ac:spMk id="3" creationId="{ABC19A83-8D02-4F91-B656-E1BC68F40DB6}"/>
          </ac:spMkLst>
        </pc:spChg>
      </pc:sldChg>
      <pc:sldChg chg="addSp delSp modSp add mod">
        <pc:chgData name="Minh Trần" userId="af3073328ff57e66" providerId="LiveId" clId="{164A8FBD-5358-410B-81DA-C33C35809A36}" dt="2020-05-12T07:34:36.138" v="9626" actId="113"/>
        <pc:sldMkLst>
          <pc:docMk/>
          <pc:sldMk cId="1306698214" sldId="372"/>
        </pc:sldMkLst>
        <pc:spChg chg="mod">
          <ac:chgData name="Minh Trần" userId="af3073328ff57e66" providerId="LiveId" clId="{164A8FBD-5358-410B-81DA-C33C35809A36}" dt="2020-05-12T07:28:43.353" v="9563" actId="20577"/>
          <ac:spMkLst>
            <pc:docMk/>
            <pc:sldMk cId="1306698214" sldId="372"/>
            <ac:spMk id="2" creationId="{35781416-DEFF-4C60-981D-CD51CAD5137E}"/>
          </ac:spMkLst>
        </pc:spChg>
        <pc:spChg chg="mod">
          <ac:chgData name="Minh Trần" userId="af3073328ff57e66" providerId="LiveId" clId="{164A8FBD-5358-410B-81DA-C33C35809A36}" dt="2020-05-12T07:34:36.138" v="9626" actId="113"/>
          <ac:spMkLst>
            <pc:docMk/>
            <pc:sldMk cId="1306698214" sldId="372"/>
            <ac:spMk id="3" creationId="{ABC19A83-8D02-4F91-B656-E1BC68F40DB6}"/>
          </ac:spMkLst>
        </pc:spChg>
        <pc:spChg chg="add mod">
          <ac:chgData name="Minh Trần" userId="af3073328ff57e66" providerId="LiveId" clId="{164A8FBD-5358-410B-81DA-C33C35809A36}" dt="2020-05-12T07:34:26.878" v="9624" actId="1076"/>
          <ac:spMkLst>
            <pc:docMk/>
            <pc:sldMk cId="1306698214" sldId="372"/>
            <ac:spMk id="4" creationId="{A807746D-66DA-4EB6-8818-12E05FACE278}"/>
          </ac:spMkLst>
        </pc:spChg>
        <pc:spChg chg="add del">
          <ac:chgData name="Minh Trần" userId="af3073328ff57e66" providerId="LiveId" clId="{164A8FBD-5358-410B-81DA-C33C35809A36}" dt="2020-05-12T07:34:18.186" v="9621"/>
          <ac:spMkLst>
            <pc:docMk/>
            <pc:sldMk cId="1306698214" sldId="372"/>
            <ac:spMk id="5" creationId="{46BD139E-A279-48A4-B70D-2CD07E5E2627}"/>
          </ac:spMkLst>
        </pc:spChg>
      </pc:sldChg>
      <pc:sldChg chg="addSp delSp modSp add mod">
        <pc:chgData name="Minh Trần" userId="af3073328ff57e66" providerId="LiveId" clId="{164A8FBD-5358-410B-81DA-C33C35809A36}" dt="2020-05-12T07:36:47.039" v="9654" actId="6549"/>
        <pc:sldMkLst>
          <pc:docMk/>
          <pc:sldMk cId="1324986302" sldId="373"/>
        </pc:sldMkLst>
        <pc:spChg chg="mod">
          <ac:chgData name="Minh Trần" userId="af3073328ff57e66" providerId="LiveId" clId="{164A8FBD-5358-410B-81DA-C33C35809A36}" dt="2020-05-12T07:34:47.579" v="9628" actId="20577"/>
          <ac:spMkLst>
            <pc:docMk/>
            <pc:sldMk cId="1324986302" sldId="373"/>
            <ac:spMk id="2" creationId="{35781416-DEFF-4C60-981D-CD51CAD5137E}"/>
          </ac:spMkLst>
        </pc:spChg>
        <pc:spChg chg="mod">
          <ac:chgData name="Minh Trần" userId="af3073328ff57e66" providerId="LiveId" clId="{164A8FBD-5358-410B-81DA-C33C35809A36}" dt="2020-05-12T07:36:25.027" v="9651" actId="5793"/>
          <ac:spMkLst>
            <pc:docMk/>
            <pc:sldMk cId="1324986302" sldId="373"/>
            <ac:spMk id="3" creationId="{ABC19A83-8D02-4F91-B656-E1BC68F40DB6}"/>
          </ac:spMkLst>
        </pc:spChg>
        <pc:spChg chg="del">
          <ac:chgData name="Minh Trần" userId="af3073328ff57e66" providerId="LiveId" clId="{164A8FBD-5358-410B-81DA-C33C35809A36}" dt="2020-05-12T07:34:57.162" v="9645" actId="478"/>
          <ac:spMkLst>
            <pc:docMk/>
            <pc:sldMk cId="1324986302" sldId="373"/>
            <ac:spMk id="4" creationId="{A807746D-66DA-4EB6-8818-12E05FACE278}"/>
          </ac:spMkLst>
        </pc:spChg>
        <pc:spChg chg="add mod">
          <ac:chgData name="Minh Trần" userId="af3073328ff57e66" providerId="LiveId" clId="{164A8FBD-5358-410B-81DA-C33C35809A36}" dt="2020-05-12T07:36:47.039" v="9654" actId="6549"/>
          <ac:spMkLst>
            <pc:docMk/>
            <pc:sldMk cId="1324986302" sldId="373"/>
            <ac:spMk id="5" creationId="{37D32987-40D4-42C3-968F-E43ED114129D}"/>
          </ac:spMkLst>
        </pc:spChg>
      </pc:sldChg>
      <pc:sldChg chg="addSp delSp modSp add mod">
        <pc:chgData name="Minh Trần" userId="af3073328ff57e66" providerId="LiveId" clId="{164A8FBD-5358-410B-81DA-C33C35809A36}" dt="2020-05-12T07:40:44.892" v="9669" actId="1076"/>
        <pc:sldMkLst>
          <pc:docMk/>
          <pc:sldMk cId="1121867671" sldId="374"/>
        </pc:sldMkLst>
        <pc:spChg chg="mod">
          <ac:chgData name="Minh Trần" userId="af3073328ff57e66" providerId="LiveId" clId="{164A8FBD-5358-410B-81DA-C33C35809A36}" dt="2020-05-12T07:39:48.811" v="9656" actId="20577"/>
          <ac:spMkLst>
            <pc:docMk/>
            <pc:sldMk cId="1121867671" sldId="374"/>
            <ac:spMk id="2" creationId="{35781416-DEFF-4C60-981D-CD51CAD5137E}"/>
          </ac:spMkLst>
        </pc:spChg>
        <pc:spChg chg="mod">
          <ac:chgData name="Minh Trần" userId="af3073328ff57e66" providerId="LiveId" clId="{164A8FBD-5358-410B-81DA-C33C35809A36}" dt="2020-05-12T07:40:05.028" v="9659"/>
          <ac:spMkLst>
            <pc:docMk/>
            <pc:sldMk cId="1121867671" sldId="374"/>
            <ac:spMk id="3" creationId="{ABC19A83-8D02-4F91-B656-E1BC68F40DB6}"/>
          </ac:spMkLst>
        </pc:spChg>
        <pc:spChg chg="add del">
          <ac:chgData name="Minh Trần" userId="af3073328ff57e66" providerId="LiveId" clId="{164A8FBD-5358-410B-81DA-C33C35809A36}" dt="2020-05-12T07:40:02.535" v="9658"/>
          <ac:spMkLst>
            <pc:docMk/>
            <pc:sldMk cId="1121867671" sldId="374"/>
            <ac:spMk id="4" creationId="{18AC2E47-49FA-4DE9-85F3-ABF43702E842}"/>
          </ac:spMkLst>
        </pc:spChg>
        <pc:spChg chg="del mod">
          <ac:chgData name="Minh Trần" userId="af3073328ff57e66" providerId="LiveId" clId="{164A8FBD-5358-410B-81DA-C33C35809A36}" dt="2020-05-12T07:40:09.370" v="9661" actId="478"/>
          <ac:spMkLst>
            <pc:docMk/>
            <pc:sldMk cId="1121867671" sldId="374"/>
            <ac:spMk id="5" creationId="{37D32987-40D4-42C3-968F-E43ED114129D}"/>
          </ac:spMkLst>
        </pc:spChg>
        <pc:spChg chg="add mod">
          <ac:chgData name="Minh Trần" userId="af3073328ff57e66" providerId="LiveId" clId="{164A8FBD-5358-410B-81DA-C33C35809A36}" dt="2020-05-12T07:40:44.892" v="9669" actId="1076"/>
          <ac:spMkLst>
            <pc:docMk/>
            <pc:sldMk cId="1121867671" sldId="374"/>
            <ac:spMk id="6" creationId="{0137B095-791F-4E02-8FE7-89E9F519AF68}"/>
          </ac:spMkLst>
        </pc:spChg>
      </pc:sldChg>
      <pc:sldChg chg="addSp modSp new mod">
        <pc:chgData name="Minh Trần" userId="af3073328ff57e66" providerId="LiveId" clId="{164A8FBD-5358-410B-81DA-C33C35809A36}" dt="2020-05-12T07:59:36.156" v="9857" actId="20577"/>
        <pc:sldMkLst>
          <pc:docMk/>
          <pc:sldMk cId="2920507532" sldId="375"/>
        </pc:sldMkLst>
        <pc:spChg chg="mod">
          <ac:chgData name="Minh Trần" userId="af3073328ff57e66" providerId="LiveId" clId="{164A8FBD-5358-410B-81DA-C33C35809A36}" dt="2020-05-12T07:49:26.404" v="9693" actId="20577"/>
          <ac:spMkLst>
            <pc:docMk/>
            <pc:sldMk cId="2920507532" sldId="375"/>
            <ac:spMk id="2" creationId="{38E379F2-6B1B-44D1-B5BF-898178CEA0D0}"/>
          </ac:spMkLst>
        </pc:spChg>
        <pc:spChg chg="mod">
          <ac:chgData name="Minh Trần" userId="af3073328ff57e66" providerId="LiveId" clId="{164A8FBD-5358-410B-81DA-C33C35809A36}" dt="2020-05-12T07:59:36.156" v="9857" actId="20577"/>
          <ac:spMkLst>
            <pc:docMk/>
            <pc:sldMk cId="2920507532" sldId="375"/>
            <ac:spMk id="3" creationId="{41334E27-F022-4C97-83AC-B84B0B50CA28}"/>
          </ac:spMkLst>
        </pc:spChg>
        <pc:spChg chg="add mod">
          <ac:chgData name="Minh Trần" userId="af3073328ff57e66" providerId="LiveId" clId="{164A8FBD-5358-410B-81DA-C33C35809A36}" dt="2020-05-12T07:59:33.491" v="9856" actId="1076"/>
          <ac:spMkLst>
            <pc:docMk/>
            <pc:sldMk cId="2920507532" sldId="375"/>
            <ac:spMk id="4" creationId="{DF65D9FC-19EE-4983-9798-E12550F2A342}"/>
          </ac:spMkLst>
        </pc:spChg>
      </pc:sldChg>
      <pc:sldChg chg="addSp delSp modSp add mod">
        <pc:chgData name="Minh Trần" userId="af3073328ff57e66" providerId="LiveId" clId="{164A8FBD-5358-410B-81DA-C33C35809A36}" dt="2020-05-12T08:11:04.068" v="10103" actId="403"/>
        <pc:sldMkLst>
          <pc:docMk/>
          <pc:sldMk cId="2212308467" sldId="376"/>
        </pc:sldMkLst>
        <pc:spChg chg="mod">
          <ac:chgData name="Minh Trần" userId="af3073328ff57e66" providerId="LiveId" clId="{164A8FBD-5358-410B-81DA-C33C35809A36}" dt="2020-05-12T07:59:51.161" v="9862" actId="20577"/>
          <ac:spMkLst>
            <pc:docMk/>
            <pc:sldMk cId="2212308467" sldId="376"/>
            <ac:spMk id="2" creationId="{38E379F2-6B1B-44D1-B5BF-898178CEA0D0}"/>
          </ac:spMkLst>
        </pc:spChg>
        <pc:spChg chg="mod">
          <ac:chgData name="Minh Trần" userId="af3073328ff57e66" providerId="LiveId" clId="{164A8FBD-5358-410B-81DA-C33C35809A36}" dt="2020-05-12T08:09:57.147" v="10097" actId="21"/>
          <ac:spMkLst>
            <pc:docMk/>
            <pc:sldMk cId="2212308467" sldId="376"/>
            <ac:spMk id="3" creationId="{41334E27-F022-4C97-83AC-B84B0B50CA28}"/>
          </ac:spMkLst>
        </pc:spChg>
        <pc:spChg chg="del">
          <ac:chgData name="Minh Trần" userId="af3073328ff57e66" providerId="LiveId" clId="{164A8FBD-5358-410B-81DA-C33C35809A36}" dt="2020-05-12T07:59:56.543" v="9863" actId="478"/>
          <ac:spMkLst>
            <pc:docMk/>
            <pc:sldMk cId="2212308467" sldId="376"/>
            <ac:spMk id="4" creationId="{DF65D9FC-19EE-4983-9798-E12550F2A342}"/>
          </ac:spMkLst>
        </pc:spChg>
        <pc:spChg chg="add mod">
          <ac:chgData name="Minh Trần" userId="af3073328ff57e66" providerId="LiveId" clId="{164A8FBD-5358-410B-81DA-C33C35809A36}" dt="2020-05-12T08:11:00.501" v="10101" actId="14100"/>
          <ac:spMkLst>
            <pc:docMk/>
            <pc:sldMk cId="2212308467" sldId="376"/>
            <ac:spMk id="5" creationId="{6F025FE3-D4D6-42FF-8706-C20BDD1CD91C}"/>
          </ac:spMkLst>
        </pc:spChg>
        <pc:spChg chg="add mod">
          <ac:chgData name="Minh Trần" userId="af3073328ff57e66" providerId="LiveId" clId="{164A8FBD-5358-410B-81DA-C33C35809A36}" dt="2020-05-12T08:11:04.068" v="10103" actId="403"/>
          <ac:spMkLst>
            <pc:docMk/>
            <pc:sldMk cId="2212308467" sldId="376"/>
            <ac:spMk id="6" creationId="{79DF813A-8744-4CB3-86D8-074D768C444A}"/>
          </ac:spMkLst>
        </pc:spChg>
        <pc:spChg chg="add del mod">
          <ac:chgData name="Minh Trần" userId="af3073328ff57e66" providerId="LiveId" clId="{164A8FBD-5358-410B-81DA-C33C35809A36}" dt="2020-05-12T08:09:45.819" v="10091" actId="21"/>
          <ac:spMkLst>
            <pc:docMk/>
            <pc:sldMk cId="2212308467" sldId="376"/>
            <ac:spMk id="7" creationId="{D7EF386D-CC49-4F8A-8443-45969CB5611B}"/>
          </ac:spMkLst>
        </pc:spChg>
      </pc:sldChg>
      <pc:sldChg chg="addSp delSp modSp add mod">
        <pc:chgData name="Minh Trần" userId="af3073328ff57e66" providerId="LiveId" clId="{164A8FBD-5358-410B-81DA-C33C35809A36}" dt="2020-05-12T08:17:00.448" v="10135" actId="20577"/>
        <pc:sldMkLst>
          <pc:docMk/>
          <pc:sldMk cId="1133142916" sldId="377"/>
        </pc:sldMkLst>
        <pc:spChg chg="mod">
          <ac:chgData name="Minh Trần" userId="af3073328ff57e66" providerId="LiveId" clId="{164A8FBD-5358-410B-81DA-C33C35809A36}" dt="2020-05-12T08:17:00.448" v="10135" actId="20577"/>
          <ac:spMkLst>
            <pc:docMk/>
            <pc:sldMk cId="1133142916" sldId="377"/>
            <ac:spMk id="2" creationId="{38E379F2-6B1B-44D1-B5BF-898178CEA0D0}"/>
          </ac:spMkLst>
        </pc:spChg>
        <pc:spChg chg="mod">
          <ac:chgData name="Minh Trần" userId="af3073328ff57e66" providerId="LiveId" clId="{164A8FBD-5358-410B-81DA-C33C35809A36}" dt="2020-05-12T08:11:33.753" v="10125" actId="20577"/>
          <ac:spMkLst>
            <pc:docMk/>
            <pc:sldMk cId="1133142916" sldId="377"/>
            <ac:spMk id="3" creationId="{41334E27-F022-4C97-83AC-B84B0B50CA28}"/>
          </ac:spMkLst>
        </pc:spChg>
        <pc:spChg chg="add mod">
          <ac:chgData name="Minh Trần" userId="af3073328ff57e66" providerId="LiveId" clId="{164A8FBD-5358-410B-81DA-C33C35809A36}" dt="2020-05-12T08:12:43.402" v="10132" actId="1076"/>
          <ac:spMkLst>
            <pc:docMk/>
            <pc:sldMk cId="1133142916" sldId="377"/>
            <ac:spMk id="4" creationId="{769CCB30-5505-4921-840D-03BBCA1579F3}"/>
          </ac:spMkLst>
        </pc:spChg>
        <pc:spChg chg="del mod">
          <ac:chgData name="Minh Trần" userId="af3073328ff57e66" providerId="LiveId" clId="{164A8FBD-5358-410B-81DA-C33C35809A36}" dt="2020-05-12T08:03:42.764" v="9956" actId="478"/>
          <ac:spMkLst>
            <pc:docMk/>
            <pc:sldMk cId="1133142916" sldId="377"/>
            <ac:spMk id="5" creationId="{6F025FE3-D4D6-42FF-8706-C20BDD1CD91C}"/>
          </ac:spMkLst>
        </pc:spChg>
        <pc:spChg chg="del">
          <ac:chgData name="Minh Trần" userId="af3073328ff57e66" providerId="LiveId" clId="{164A8FBD-5358-410B-81DA-C33C35809A36}" dt="2020-05-12T08:03:41.627" v="9955" actId="478"/>
          <ac:spMkLst>
            <pc:docMk/>
            <pc:sldMk cId="1133142916" sldId="377"/>
            <ac:spMk id="6" creationId="{79DF813A-8744-4CB3-86D8-074D768C444A}"/>
          </ac:spMkLst>
        </pc:spChg>
        <pc:spChg chg="add mod">
          <ac:chgData name="Minh Trần" userId="af3073328ff57e66" providerId="LiveId" clId="{164A8FBD-5358-410B-81DA-C33C35809A36}" dt="2020-05-12T08:12:47.056" v="10133" actId="14100"/>
          <ac:spMkLst>
            <pc:docMk/>
            <pc:sldMk cId="1133142916" sldId="377"/>
            <ac:spMk id="7" creationId="{9ABA1E1B-C5E7-43AC-A160-911630913024}"/>
          </ac:spMkLst>
        </pc:spChg>
      </pc:sldChg>
      <pc:sldChg chg="addSp delSp modSp new mod">
        <pc:chgData name="Minh Trần" userId="af3073328ff57e66" providerId="LiveId" clId="{164A8FBD-5358-410B-81DA-C33C35809A36}" dt="2020-05-12T08:19:11.437" v="10182"/>
        <pc:sldMkLst>
          <pc:docMk/>
          <pc:sldMk cId="3069685903" sldId="378"/>
        </pc:sldMkLst>
        <pc:spChg chg="mod">
          <ac:chgData name="Minh Trần" userId="af3073328ff57e66" providerId="LiveId" clId="{164A8FBD-5358-410B-81DA-C33C35809A36}" dt="2020-05-12T08:17:08.778" v="10137" actId="20577"/>
          <ac:spMkLst>
            <pc:docMk/>
            <pc:sldMk cId="3069685903" sldId="378"/>
            <ac:spMk id="2" creationId="{6B0CD2CC-13F0-4E25-A054-979F7C90830F}"/>
          </ac:spMkLst>
        </pc:spChg>
        <pc:spChg chg="mod">
          <ac:chgData name="Minh Trần" userId="af3073328ff57e66" providerId="LiveId" clId="{164A8FBD-5358-410B-81DA-C33C35809A36}" dt="2020-05-12T08:19:07.419" v="10180" actId="113"/>
          <ac:spMkLst>
            <pc:docMk/>
            <pc:sldMk cId="3069685903" sldId="378"/>
            <ac:spMk id="3" creationId="{73356D10-3811-435B-A40C-84F06EA7C880}"/>
          </ac:spMkLst>
        </pc:spChg>
        <pc:spChg chg="add del">
          <ac:chgData name="Minh Trần" userId="af3073328ff57e66" providerId="LiveId" clId="{164A8FBD-5358-410B-81DA-C33C35809A36}" dt="2020-05-12T08:19:11.437" v="10182"/>
          <ac:spMkLst>
            <pc:docMk/>
            <pc:sldMk cId="3069685903" sldId="378"/>
            <ac:spMk id="4" creationId="{8081922C-FF8B-442E-ADB2-C70AB0A77089}"/>
          </ac:spMkLst>
        </pc:spChg>
      </pc:sldChg>
      <pc:sldChg chg="addSp modSp new mod">
        <pc:chgData name="Minh Trần" userId="af3073328ff57e66" providerId="LiveId" clId="{164A8FBD-5358-410B-81DA-C33C35809A36}" dt="2020-05-12T08:37:38.829" v="10287" actId="113"/>
        <pc:sldMkLst>
          <pc:docMk/>
          <pc:sldMk cId="3930260536" sldId="379"/>
        </pc:sldMkLst>
        <pc:spChg chg="mod">
          <ac:chgData name="Minh Trần" userId="af3073328ff57e66" providerId="LiveId" clId="{164A8FBD-5358-410B-81DA-C33C35809A36}" dt="2020-05-12T08:19:25.298" v="10195" actId="20577"/>
          <ac:spMkLst>
            <pc:docMk/>
            <pc:sldMk cId="3930260536" sldId="379"/>
            <ac:spMk id="2" creationId="{E3714657-E41F-45C5-A852-A770788472D7}"/>
          </ac:spMkLst>
        </pc:spChg>
        <pc:spChg chg="mod">
          <ac:chgData name="Minh Trần" userId="af3073328ff57e66" providerId="LiveId" clId="{164A8FBD-5358-410B-81DA-C33C35809A36}" dt="2020-05-12T08:37:38.829" v="10287" actId="113"/>
          <ac:spMkLst>
            <pc:docMk/>
            <pc:sldMk cId="3930260536" sldId="379"/>
            <ac:spMk id="3" creationId="{43F85DB4-BE95-41FA-BF23-75A0561A63CE}"/>
          </ac:spMkLst>
        </pc:spChg>
        <pc:spChg chg="add mod">
          <ac:chgData name="Minh Trần" userId="af3073328ff57e66" providerId="LiveId" clId="{164A8FBD-5358-410B-81DA-C33C35809A36}" dt="2020-05-12T08:37:13.968" v="10216" actId="1076"/>
          <ac:spMkLst>
            <pc:docMk/>
            <pc:sldMk cId="3930260536" sldId="379"/>
            <ac:spMk id="4" creationId="{33441363-CB18-4BF3-9BF2-DFC896DC8475}"/>
          </ac:spMkLst>
        </pc:spChg>
      </pc:sldChg>
      <pc:sldChg chg="addSp delSp modSp add mod">
        <pc:chgData name="Minh Trần" userId="af3073328ff57e66" providerId="LiveId" clId="{164A8FBD-5358-410B-81DA-C33C35809A36}" dt="2020-05-12T10:16:31.630" v="10425" actId="21"/>
        <pc:sldMkLst>
          <pc:docMk/>
          <pc:sldMk cId="52693369" sldId="380"/>
        </pc:sldMkLst>
        <pc:spChg chg="mod">
          <ac:chgData name="Minh Trần" userId="af3073328ff57e66" providerId="LiveId" clId="{164A8FBD-5358-410B-81DA-C33C35809A36}" dt="2020-05-12T09:51:19.744" v="10301" actId="20577"/>
          <ac:spMkLst>
            <pc:docMk/>
            <pc:sldMk cId="52693369" sldId="380"/>
            <ac:spMk id="2" creationId="{E3714657-E41F-45C5-A852-A770788472D7}"/>
          </ac:spMkLst>
        </pc:spChg>
        <pc:spChg chg="mod">
          <ac:chgData name="Minh Trần" userId="af3073328ff57e66" providerId="LiveId" clId="{164A8FBD-5358-410B-81DA-C33C35809A36}" dt="2020-05-12T10:16:31.630" v="10425" actId="21"/>
          <ac:spMkLst>
            <pc:docMk/>
            <pc:sldMk cId="52693369" sldId="380"/>
            <ac:spMk id="3" creationId="{43F85DB4-BE95-41FA-BF23-75A0561A63CE}"/>
          </ac:spMkLst>
        </pc:spChg>
        <pc:spChg chg="mod">
          <ac:chgData name="Minh Trần" userId="af3073328ff57e66" providerId="LiveId" clId="{164A8FBD-5358-410B-81DA-C33C35809A36}" dt="2020-05-12T10:16:28.688" v="10424" actId="1076"/>
          <ac:spMkLst>
            <pc:docMk/>
            <pc:sldMk cId="52693369" sldId="380"/>
            <ac:spMk id="4" creationId="{33441363-CB18-4BF3-9BF2-DFC896DC8475}"/>
          </ac:spMkLst>
        </pc:spChg>
        <pc:spChg chg="add del mod">
          <ac:chgData name="Minh Trần" userId="af3073328ff57e66" providerId="LiveId" clId="{164A8FBD-5358-410B-81DA-C33C35809A36}" dt="2020-05-12T09:51:09.720" v="10296" actId="478"/>
          <ac:spMkLst>
            <pc:docMk/>
            <pc:sldMk cId="52693369" sldId="380"/>
            <ac:spMk id="5" creationId="{7C429DD1-3B27-45F5-838A-BC210DC70634}"/>
          </ac:spMkLst>
        </pc:spChg>
        <pc:spChg chg="add del">
          <ac:chgData name="Minh Trần" userId="af3073328ff57e66" providerId="LiveId" clId="{164A8FBD-5358-410B-81DA-C33C35809A36}" dt="2020-05-12T10:15:30.731" v="10410"/>
          <ac:spMkLst>
            <pc:docMk/>
            <pc:sldMk cId="52693369" sldId="380"/>
            <ac:spMk id="6" creationId="{10C4CA92-0C79-4840-8837-873CA6FB1CF5}"/>
          </ac:spMkLst>
        </pc:spChg>
        <pc:spChg chg="add del mod">
          <ac:chgData name="Minh Trần" userId="af3073328ff57e66" providerId="LiveId" clId="{164A8FBD-5358-410B-81DA-C33C35809A36}" dt="2020-05-12T10:15:55.936" v="10419" actId="478"/>
          <ac:spMkLst>
            <pc:docMk/>
            <pc:sldMk cId="52693369" sldId="380"/>
            <ac:spMk id="7" creationId="{554C250A-F918-4E0C-80CD-CFDF34D47FC2}"/>
          </ac:spMkLst>
        </pc:spChg>
      </pc:sldChg>
      <pc:sldChg chg="addSp delSp modSp add mod">
        <pc:chgData name="Minh Trần" userId="af3073328ff57e66" providerId="LiveId" clId="{164A8FBD-5358-410B-81DA-C33C35809A36}" dt="2020-05-12T10:17:04.091" v="10432" actId="1076"/>
        <pc:sldMkLst>
          <pc:docMk/>
          <pc:sldMk cId="2988574463" sldId="381"/>
        </pc:sldMkLst>
        <pc:spChg chg="mod">
          <ac:chgData name="Minh Trần" userId="af3073328ff57e66" providerId="LiveId" clId="{164A8FBD-5358-410B-81DA-C33C35809A36}" dt="2020-05-12T09:51:24.415" v="10305" actId="20577"/>
          <ac:spMkLst>
            <pc:docMk/>
            <pc:sldMk cId="2988574463" sldId="381"/>
            <ac:spMk id="2" creationId="{E3714657-E41F-45C5-A852-A770788472D7}"/>
          </ac:spMkLst>
        </pc:spChg>
        <pc:spChg chg="mod">
          <ac:chgData name="Minh Trần" userId="af3073328ff57e66" providerId="LiveId" clId="{164A8FBD-5358-410B-81DA-C33C35809A36}" dt="2020-05-12T10:16:44.623" v="10429" actId="20577"/>
          <ac:spMkLst>
            <pc:docMk/>
            <pc:sldMk cId="2988574463" sldId="381"/>
            <ac:spMk id="3" creationId="{43F85DB4-BE95-41FA-BF23-75A0561A63CE}"/>
          </ac:spMkLst>
        </pc:spChg>
        <pc:spChg chg="del">
          <ac:chgData name="Minh Trần" userId="af3073328ff57e66" providerId="LiveId" clId="{164A8FBD-5358-410B-81DA-C33C35809A36}" dt="2020-05-12T09:52:07.576" v="10397" actId="478"/>
          <ac:spMkLst>
            <pc:docMk/>
            <pc:sldMk cId="2988574463" sldId="381"/>
            <ac:spMk id="4" creationId="{33441363-CB18-4BF3-9BF2-DFC896DC8475}"/>
          </ac:spMkLst>
        </pc:spChg>
        <pc:spChg chg="add mod">
          <ac:chgData name="Minh Trần" userId="af3073328ff57e66" providerId="LiveId" clId="{164A8FBD-5358-410B-81DA-C33C35809A36}" dt="2020-05-12T10:17:04.091" v="10432" actId="1076"/>
          <ac:spMkLst>
            <pc:docMk/>
            <pc:sldMk cId="2988574463" sldId="381"/>
            <ac:spMk id="5" creationId="{72660B1B-01FD-4380-82B2-187EFAAA2EC8}"/>
          </ac:spMkLst>
        </pc:spChg>
      </pc:sldChg>
    </pc:docChg>
  </pc:docChgLst>
  <pc:docChgLst>
    <pc:chgData name="Minh Trần" userId="af3073328ff57e66" providerId="LiveId" clId="{DE528A68-B950-4CA2-B06B-FD491A8271B7}"/>
    <pc:docChg chg="custSel addSld delSld modSld">
      <pc:chgData name="Minh Trần" userId="af3073328ff57e66" providerId="LiveId" clId="{DE528A68-B950-4CA2-B06B-FD491A8271B7}" dt="2020-05-11T04:37:21.735" v="178" actId="122"/>
      <pc:docMkLst>
        <pc:docMk/>
      </pc:docMkLst>
      <pc:sldChg chg="modSp mod">
        <pc:chgData name="Minh Trần" userId="af3073328ff57e66" providerId="LiveId" clId="{DE528A68-B950-4CA2-B06B-FD491A8271B7}" dt="2020-05-11T04:18:42.476" v="11" actId="20577"/>
        <pc:sldMkLst>
          <pc:docMk/>
          <pc:sldMk cId="3036642579" sldId="256"/>
        </pc:sldMkLst>
        <pc:spChg chg="mod">
          <ac:chgData name="Minh Trần" userId="af3073328ff57e66" providerId="LiveId" clId="{DE528A68-B950-4CA2-B06B-FD491A8271B7}" dt="2020-05-11T04:18:42.476" v="11" actId="20577"/>
          <ac:spMkLst>
            <pc:docMk/>
            <pc:sldMk cId="3036642579" sldId="256"/>
            <ac:spMk id="21" creationId="{91993B80-E3E2-194E-8E99-CFE9FA11A4D1}"/>
          </ac:spMkLst>
        </pc:spChg>
      </pc:sldChg>
      <pc:sldChg chg="modSp mod modAnim">
        <pc:chgData name="Minh Trần" userId="af3073328ff57e66" providerId="LiveId" clId="{DE528A68-B950-4CA2-B06B-FD491A8271B7}" dt="2020-05-11T04:36:03.239" v="137" actId="20577"/>
        <pc:sldMkLst>
          <pc:docMk/>
          <pc:sldMk cId="2744381724" sldId="257"/>
        </pc:sldMkLst>
        <pc:spChg chg="mod">
          <ac:chgData name="Minh Trần" userId="af3073328ff57e66" providerId="LiveId" clId="{DE528A68-B950-4CA2-B06B-FD491A8271B7}" dt="2020-05-11T04:36:03.239" v="137" actId="20577"/>
          <ac:spMkLst>
            <pc:docMk/>
            <pc:sldMk cId="2744381724" sldId="257"/>
            <ac:spMk id="11" creationId="{20BA3CA6-0BEB-45F3-B126-B916F3B44A99}"/>
          </ac:spMkLst>
        </pc:spChg>
      </pc:sldChg>
      <pc:sldChg chg="modSp mod">
        <pc:chgData name="Minh Trần" userId="af3073328ff57e66" providerId="LiveId" clId="{DE528A68-B950-4CA2-B06B-FD491A8271B7}" dt="2020-05-11T04:37:21.735" v="178" actId="122"/>
        <pc:sldMkLst>
          <pc:docMk/>
          <pc:sldMk cId="493975555" sldId="258"/>
        </pc:sldMkLst>
        <pc:spChg chg="mod">
          <ac:chgData name="Minh Trần" userId="af3073328ff57e66" providerId="LiveId" clId="{DE528A68-B950-4CA2-B06B-FD491A8271B7}" dt="2020-05-11T04:37:21.735" v="178" actId="122"/>
          <ac:spMkLst>
            <pc:docMk/>
            <pc:sldMk cId="493975555" sldId="258"/>
            <ac:spMk id="5" creationId="{9F5C7353-BE55-4DB2-969A-2759C44D0785}"/>
          </ac:spMkLst>
        </pc:spChg>
      </pc:sldChg>
      <pc:sldChg chg="new del">
        <pc:chgData name="Minh Trần" userId="af3073328ff57e66" providerId="LiveId" clId="{DE528A68-B950-4CA2-B06B-FD491A8271B7}" dt="2020-05-11T04:36:52.577" v="176" actId="47"/>
        <pc:sldMkLst>
          <pc:docMk/>
          <pc:sldMk cId="3253607429" sldId="311"/>
        </pc:sldMkLst>
      </pc:sldChg>
    </pc:docChg>
  </pc:docChgLst>
  <pc:docChgLst>
    <pc:chgData name="Minh Trần" userId="af3073328ff57e66" providerId="LiveId" clId="{DAFB7930-A68B-4E25-A506-480CEA87B7DD}"/>
    <pc:docChg chg="undo redo custSel addSld delSld modSld sldOrd">
      <pc:chgData name="Minh Trần" userId="af3073328ff57e66" providerId="LiveId" clId="{DAFB7930-A68B-4E25-A506-480CEA87B7DD}" dt="2020-05-19T09:55:47.418" v="13254" actId="2696"/>
      <pc:docMkLst>
        <pc:docMk/>
      </pc:docMkLst>
      <pc:sldChg chg="addSp delSp modSp mod">
        <pc:chgData name="Minh Trần" userId="af3073328ff57e66" providerId="LiveId" clId="{DAFB7930-A68B-4E25-A506-480CEA87B7DD}" dt="2020-05-12T10:44:59.059" v="2" actId="20577"/>
        <pc:sldMkLst>
          <pc:docMk/>
          <pc:sldMk cId="3036642579" sldId="256"/>
        </pc:sldMkLst>
        <pc:spChg chg="del">
          <ac:chgData name="Minh Trần" userId="af3073328ff57e66" providerId="LiveId" clId="{DAFB7930-A68B-4E25-A506-480CEA87B7DD}" dt="2020-05-12T10:44:55.769" v="0"/>
          <ac:spMkLst>
            <pc:docMk/>
            <pc:sldMk cId="3036642579" sldId="256"/>
            <ac:spMk id="2" creationId="{B13A7A86-52E8-4EFF-97F9-0ED4C1C01B08}"/>
          </ac:spMkLst>
        </pc:spChg>
        <pc:spChg chg="add mod">
          <ac:chgData name="Minh Trần" userId="af3073328ff57e66" providerId="LiveId" clId="{DAFB7930-A68B-4E25-A506-480CEA87B7DD}" dt="2020-05-12T10:44:56.251" v="1" actId="27636"/>
          <ac:spMkLst>
            <pc:docMk/>
            <pc:sldMk cId="3036642579" sldId="256"/>
            <ac:spMk id="3" creationId="{42069870-4E27-4454-8034-B7B992C18AA0}"/>
          </ac:spMkLst>
        </pc:spChg>
        <pc:spChg chg="mod">
          <ac:chgData name="Minh Trần" userId="af3073328ff57e66" providerId="LiveId" clId="{DAFB7930-A68B-4E25-A506-480CEA87B7DD}" dt="2020-05-12T10:44:59.059" v="2" actId="20577"/>
          <ac:spMkLst>
            <pc:docMk/>
            <pc:sldMk cId="3036642579" sldId="256"/>
            <ac:spMk id="21" creationId="{91993B80-E3E2-194E-8E99-CFE9FA11A4D1}"/>
          </ac:spMkLst>
        </pc:spChg>
        <pc:spChg chg="mod">
          <ac:chgData name="Minh Trần" userId="af3073328ff57e66" providerId="LiveId" clId="{DAFB7930-A68B-4E25-A506-480CEA87B7DD}" dt="2020-05-12T10:44:55.769" v="0"/>
          <ac:spMkLst>
            <pc:docMk/>
            <pc:sldMk cId="3036642579" sldId="256"/>
            <ac:spMk id="26" creationId="{BB3314BB-3525-8144-8535-0AC3B7F247DE}"/>
          </ac:spMkLst>
        </pc:spChg>
      </pc:sldChg>
      <pc:sldChg chg="modSp modAnim">
        <pc:chgData name="Minh Trần" userId="af3073328ff57e66" providerId="LiveId" clId="{DAFB7930-A68B-4E25-A506-480CEA87B7DD}" dt="2020-05-13T04:02:08.475" v="673" actId="20577"/>
        <pc:sldMkLst>
          <pc:docMk/>
          <pc:sldMk cId="2744381724" sldId="257"/>
        </pc:sldMkLst>
        <pc:spChg chg="mod">
          <ac:chgData name="Minh Trần" userId="af3073328ff57e66" providerId="LiveId" clId="{DAFB7930-A68B-4E25-A506-480CEA87B7DD}" dt="2020-05-13T04:02:08.475" v="673" actId="20577"/>
          <ac:spMkLst>
            <pc:docMk/>
            <pc:sldMk cId="2744381724" sldId="257"/>
            <ac:spMk id="11" creationId="{20BA3CA6-0BEB-45F3-B126-B916F3B44A99}"/>
          </ac:spMkLst>
        </pc:spChg>
      </pc:sldChg>
      <pc:sldChg chg="del">
        <pc:chgData name="Minh Trần" userId="af3073328ff57e66" providerId="LiveId" clId="{DAFB7930-A68B-4E25-A506-480CEA87B7DD}" dt="2020-05-12T10:45:59.664" v="11" actId="47"/>
        <pc:sldMkLst>
          <pc:docMk/>
          <pc:sldMk cId="3628469828" sldId="259"/>
        </pc:sldMkLst>
      </pc:sldChg>
      <pc:sldChg chg="addSp delSp modSp new mod">
        <pc:chgData name="Minh Trần" userId="af3073328ff57e66" providerId="LiveId" clId="{DAFB7930-A68B-4E25-A506-480CEA87B7DD}" dt="2020-05-14T08:18:56.581" v="5550"/>
        <pc:sldMkLst>
          <pc:docMk/>
          <pc:sldMk cId="3961387596" sldId="259"/>
        </pc:sldMkLst>
        <pc:spChg chg="del">
          <ac:chgData name="Minh Trần" userId="af3073328ff57e66" providerId="LiveId" clId="{DAFB7930-A68B-4E25-A506-480CEA87B7DD}" dt="2020-05-13T03:45:18.838" v="53"/>
          <ac:spMkLst>
            <pc:docMk/>
            <pc:sldMk cId="3961387596" sldId="259"/>
            <ac:spMk id="2" creationId="{4E8A72A0-0A40-4557-83EA-FFFAC1858152}"/>
          </ac:spMkLst>
        </pc:spChg>
        <pc:spChg chg="add del mod">
          <ac:chgData name="Minh Trần" userId="af3073328ff57e66" providerId="LiveId" clId="{DAFB7930-A68B-4E25-A506-480CEA87B7DD}" dt="2020-05-14T08:18:56.581" v="5550"/>
          <ac:spMkLst>
            <pc:docMk/>
            <pc:sldMk cId="3961387596" sldId="259"/>
            <ac:spMk id="2" creationId="{68791512-245C-4F1E-B98E-7169993A946A}"/>
          </ac:spMkLst>
        </pc:spChg>
        <pc:spChg chg="del">
          <ac:chgData name="Minh Trần" userId="af3073328ff57e66" providerId="LiveId" clId="{DAFB7930-A68B-4E25-A506-480CEA87B7DD}" dt="2020-05-13T03:45:18.838" v="53"/>
          <ac:spMkLst>
            <pc:docMk/>
            <pc:sldMk cId="3961387596" sldId="259"/>
            <ac:spMk id="3" creationId="{54F36221-9FD6-44AB-B5A6-B7F7621E7C2E}"/>
          </ac:spMkLst>
        </pc:spChg>
        <pc:spChg chg="add mod">
          <ac:chgData name="Minh Trần" userId="af3073328ff57e66" providerId="LiveId" clId="{DAFB7930-A68B-4E25-A506-480CEA87B7DD}" dt="2020-05-13T04:02:24.587" v="703" actId="20577"/>
          <ac:spMkLst>
            <pc:docMk/>
            <pc:sldMk cId="3961387596" sldId="259"/>
            <ac:spMk id="4" creationId="{2C0428BD-2841-4BF5-B645-14C86D2C8536}"/>
          </ac:spMkLst>
        </pc:spChg>
        <pc:spChg chg="add mod">
          <ac:chgData name="Minh Trần" userId="af3073328ff57e66" providerId="LiveId" clId="{DAFB7930-A68B-4E25-A506-480CEA87B7DD}" dt="2020-05-13T03:45:58.394" v="98" actId="20577"/>
          <ac:spMkLst>
            <pc:docMk/>
            <pc:sldMk cId="3961387596" sldId="259"/>
            <ac:spMk id="5" creationId="{38B3D671-9F81-4C37-89DC-54321A4A7E44}"/>
          </ac:spMkLst>
        </pc:spChg>
        <pc:spChg chg="add mod">
          <ac:chgData name="Minh Trần" userId="af3073328ff57e66" providerId="LiveId" clId="{DAFB7930-A68B-4E25-A506-480CEA87B7DD}" dt="2020-05-13T06:15:12.265" v="3203" actId="14100"/>
          <ac:spMkLst>
            <pc:docMk/>
            <pc:sldMk cId="3961387596" sldId="259"/>
            <ac:spMk id="6" creationId="{8139B160-7439-47B2-B23C-E1BB3946E3FD}"/>
          </ac:spMkLst>
        </pc:spChg>
      </pc:sldChg>
      <pc:sldChg chg="del">
        <pc:chgData name="Minh Trần" userId="af3073328ff57e66" providerId="LiveId" clId="{DAFB7930-A68B-4E25-A506-480CEA87B7DD}" dt="2020-05-12T10:45:59.664" v="11" actId="47"/>
        <pc:sldMkLst>
          <pc:docMk/>
          <pc:sldMk cId="798394992" sldId="260"/>
        </pc:sldMkLst>
      </pc:sldChg>
      <pc:sldChg chg="addSp delSp modSp new mod">
        <pc:chgData name="Minh Trần" userId="af3073328ff57e66" providerId="LiveId" clId="{DAFB7930-A68B-4E25-A506-480CEA87B7DD}" dt="2020-05-13T04:08:35.927" v="705"/>
        <pc:sldMkLst>
          <pc:docMk/>
          <pc:sldMk cId="2197776190" sldId="260"/>
        </pc:sldMkLst>
        <pc:spChg chg="del">
          <ac:chgData name="Minh Trần" userId="af3073328ff57e66" providerId="LiveId" clId="{DAFB7930-A68B-4E25-A506-480CEA87B7DD}" dt="2020-05-13T03:47:46.585" v="240"/>
          <ac:spMkLst>
            <pc:docMk/>
            <pc:sldMk cId="2197776190" sldId="260"/>
            <ac:spMk id="2" creationId="{38D55DDD-8BDB-449B-A922-3AFF0A3CF5F4}"/>
          </ac:spMkLst>
        </pc:spChg>
        <pc:spChg chg="del">
          <ac:chgData name="Minh Trần" userId="af3073328ff57e66" providerId="LiveId" clId="{DAFB7930-A68B-4E25-A506-480CEA87B7DD}" dt="2020-05-13T03:47:46.585" v="240"/>
          <ac:spMkLst>
            <pc:docMk/>
            <pc:sldMk cId="2197776190" sldId="260"/>
            <ac:spMk id="3" creationId="{5F5E6174-AC1D-4A10-850C-AD30771EE7A6}"/>
          </ac:spMkLst>
        </pc:spChg>
        <pc:spChg chg="del">
          <ac:chgData name="Minh Trần" userId="af3073328ff57e66" providerId="LiveId" clId="{DAFB7930-A68B-4E25-A506-480CEA87B7DD}" dt="2020-05-13T03:47:46.585" v="240"/>
          <ac:spMkLst>
            <pc:docMk/>
            <pc:sldMk cId="2197776190" sldId="260"/>
            <ac:spMk id="4" creationId="{4E629951-C98E-4ECE-A3CA-720C0B459152}"/>
          </ac:spMkLst>
        </pc:spChg>
        <pc:spChg chg="add del mod">
          <ac:chgData name="Minh Trần" userId="af3073328ff57e66" providerId="LiveId" clId="{DAFB7930-A68B-4E25-A506-480CEA87B7DD}" dt="2020-05-13T03:48:34.482" v="241"/>
          <ac:spMkLst>
            <pc:docMk/>
            <pc:sldMk cId="2197776190" sldId="260"/>
            <ac:spMk id="5" creationId="{BC090D09-2CD1-40EB-87D4-C442AB380976}"/>
          </ac:spMkLst>
        </pc:spChg>
        <pc:spChg chg="add del mod">
          <ac:chgData name="Minh Trần" userId="af3073328ff57e66" providerId="LiveId" clId="{DAFB7930-A68B-4E25-A506-480CEA87B7DD}" dt="2020-05-13T03:48:34.482" v="241"/>
          <ac:spMkLst>
            <pc:docMk/>
            <pc:sldMk cId="2197776190" sldId="260"/>
            <ac:spMk id="6" creationId="{8557EB34-C844-41F7-89A7-DEACB7691A0A}"/>
          </ac:spMkLst>
        </pc:spChg>
        <pc:spChg chg="add del mod">
          <ac:chgData name="Minh Trần" userId="af3073328ff57e66" providerId="LiveId" clId="{DAFB7930-A68B-4E25-A506-480CEA87B7DD}" dt="2020-05-13T03:48:34.482" v="241"/>
          <ac:spMkLst>
            <pc:docMk/>
            <pc:sldMk cId="2197776190" sldId="260"/>
            <ac:spMk id="7" creationId="{0C6CC0E6-3D4F-4C86-96FA-DADEE71F8CBB}"/>
          </ac:spMkLst>
        </pc:spChg>
        <pc:spChg chg="add del mod">
          <ac:chgData name="Minh Trần" userId="af3073328ff57e66" providerId="LiveId" clId="{DAFB7930-A68B-4E25-A506-480CEA87B7DD}" dt="2020-05-13T03:48:34.482" v="241"/>
          <ac:spMkLst>
            <pc:docMk/>
            <pc:sldMk cId="2197776190" sldId="260"/>
            <ac:spMk id="8" creationId="{96052A2E-21E1-4212-B55D-0960E54A1737}"/>
          </ac:spMkLst>
        </pc:spChg>
        <pc:spChg chg="add del mod">
          <ac:chgData name="Minh Trần" userId="af3073328ff57e66" providerId="LiveId" clId="{DAFB7930-A68B-4E25-A506-480CEA87B7DD}" dt="2020-05-13T03:48:34.482" v="241"/>
          <ac:spMkLst>
            <pc:docMk/>
            <pc:sldMk cId="2197776190" sldId="260"/>
            <ac:spMk id="9" creationId="{270BC877-0A9E-46E3-B667-C7E3392366B6}"/>
          </ac:spMkLst>
        </pc:spChg>
        <pc:spChg chg="add mod">
          <ac:chgData name="Minh Trần" userId="af3073328ff57e66" providerId="LiveId" clId="{DAFB7930-A68B-4E25-A506-480CEA87B7DD}" dt="2020-05-13T04:08:35.927" v="705"/>
          <ac:spMkLst>
            <pc:docMk/>
            <pc:sldMk cId="2197776190" sldId="260"/>
            <ac:spMk id="10" creationId="{9F50FBE5-D6A0-44BE-9C58-55A72E494983}"/>
          </ac:spMkLst>
        </pc:spChg>
        <pc:spChg chg="add mod">
          <ac:chgData name="Minh Trần" userId="af3073328ff57e66" providerId="LiveId" clId="{DAFB7930-A68B-4E25-A506-480CEA87B7DD}" dt="2020-05-13T04:01:45.741" v="653" actId="113"/>
          <ac:spMkLst>
            <pc:docMk/>
            <pc:sldMk cId="2197776190" sldId="260"/>
            <ac:spMk id="11" creationId="{56B308A6-6034-4B9D-A0A7-646196F1F3C5}"/>
          </ac:spMkLst>
        </pc:spChg>
        <pc:spChg chg="add mod">
          <ac:chgData name="Minh Trần" userId="af3073328ff57e66" providerId="LiveId" clId="{DAFB7930-A68B-4E25-A506-480CEA87B7DD}" dt="2020-05-13T04:01:37.188" v="652" actId="1076"/>
          <ac:spMkLst>
            <pc:docMk/>
            <pc:sldMk cId="2197776190" sldId="260"/>
            <ac:spMk id="12" creationId="{DFBA2DC1-8686-40C9-9DE4-46AD5C71F792}"/>
          </ac:spMkLst>
        </pc:spChg>
      </pc:sldChg>
      <pc:sldChg chg="addSp delSp modSp new mod">
        <pc:chgData name="Minh Trần" userId="af3073328ff57e66" providerId="LiveId" clId="{DAFB7930-A68B-4E25-A506-480CEA87B7DD}" dt="2020-05-13T04:13:00.357" v="836" actId="33524"/>
        <pc:sldMkLst>
          <pc:docMk/>
          <pc:sldMk cId="172891376" sldId="261"/>
        </pc:sldMkLst>
        <pc:spChg chg="mod">
          <ac:chgData name="Minh Trần" userId="af3073328ff57e66" providerId="LiveId" clId="{DAFB7930-A68B-4E25-A506-480CEA87B7DD}" dt="2020-05-13T04:08:42.717" v="713" actId="20577"/>
          <ac:spMkLst>
            <pc:docMk/>
            <pc:sldMk cId="172891376" sldId="261"/>
            <ac:spMk id="2" creationId="{A82E9E89-D690-4262-8CFC-90028BA51232}"/>
          </ac:spMkLst>
        </pc:spChg>
        <pc:spChg chg="mod">
          <ac:chgData name="Minh Trần" userId="af3073328ff57e66" providerId="LiveId" clId="{DAFB7930-A68B-4E25-A506-480CEA87B7DD}" dt="2020-05-13T04:13:00.357" v="836" actId="33524"/>
          <ac:spMkLst>
            <pc:docMk/>
            <pc:sldMk cId="172891376" sldId="261"/>
            <ac:spMk id="3" creationId="{5DE4C818-DF5E-43C3-975A-97F03268AFD0}"/>
          </ac:spMkLst>
        </pc:spChg>
        <pc:spChg chg="add mod">
          <ac:chgData name="Minh Trần" userId="af3073328ff57e66" providerId="LiveId" clId="{DAFB7930-A68B-4E25-A506-480CEA87B7DD}" dt="2020-05-13T04:12:22.303" v="826" actId="14100"/>
          <ac:spMkLst>
            <pc:docMk/>
            <pc:sldMk cId="172891376" sldId="261"/>
            <ac:spMk id="4" creationId="{40213873-5706-42CF-948B-BA71E4F3B805}"/>
          </ac:spMkLst>
        </pc:spChg>
        <pc:spChg chg="add mod">
          <ac:chgData name="Minh Trần" userId="af3073328ff57e66" providerId="LiveId" clId="{DAFB7930-A68B-4E25-A506-480CEA87B7DD}" dt="2020-05-13T04:12:28.233" v="828" actId="1076"/>
          <ac:spMkLst>
            <pc:docMk/>
            <pc:sldMk cId="172891376" sldId="261"/>
            <ac:spMk id="5" creationId="{170D6BB7-9F68-4FF7-820F-3AC3C2486343}"/>
          </ac:spMkLst>
        </pc:spChg>
        <pc:spChg chg="add del">
          <ac:chgData name="Minh Trần" userId="af3073328ff57e66" providerId="LiveId" clId="{DAFB7930-A68B-4E25-A506-480CEA87B7DD}" dt="2020-05-13T04:12:50.805" v="834"/>
          <ac:spMkLst>
            <pc:docMk/>
            <pc:sldMk cId="172891376" sldId="261"/>
            <ac:spMk id="6" creationId="{A35D2E27-BFB3-4A32-9D09-62674E45D669}"/>
          </ac:spMkLst>
        </pc:spChg>
      </pc:sldChg>
      <pc:sldChg chg="addSp modSp new mod">
        <pc:chgData name="Minh Trần" userId="af3073328ff57e66" providerId="LiveId" clId="{DAFB7930-A68B-4E25-A506-480CEA87B7DD}" dt="2020-05-13T04:36:00.496" v="1057" actId="1076"/>
        <pc:sldMkLst>
          <pc:docMk/>
          <pc:sldMk cId="3041073270" sldId="262"/>
        </pc:sldMkLst>
        <pc:spChg chg="mod">
          <ac:chgData name="Minh Trần" userId="af3073328ff57e66" providerId="LiveId" clId="{DAFB7930-A68B-4E25-A506-480CEA87B7DD}" dt="2020-05-13T04:15:45.439" v="860" actId="20577"/>
          <ac:spMkLst>
            <pc:docMk/>
            <pc:sldMk cId="3041073270" sldId="262"/>
            <ac:spMk id="2" creationId="{6E6E01AD-EABC-4B1A-8731-72F17381A1CF}"/>
          </ac:spMkLst>
        </pc:spChg>
        <pc:spChg chg="mod">
          <ac:chgData name="Minh Trần" userId="af3073328ff57e66" providerId="LiveId" clId="{DAFB7930-A68B-4E25-A506-480CEA87B7DD}" dt="2020-05-13T04:35:54.799" v="1056" actId="113"/>
          <ac:spMkLst>
            <pc:docMk/>
            <pc:sldMk cId="3041073270" sldId="262"/>
            <ac:spMk id="3" creationId="{AA55433A-8B5D-4274-A739-57456E29D8CA}"/>
          </ac:spMkLst>
        </pc:spChg>
        <pc:picChg chg="add mod">
          <ac:chgData name="Minh Trần" userId="af3073328ff57e66" providerId="LiveId" clId="{DAFB7930-A68B-4E25-A506-480CEA87B7DD}" dt="2020-05-13T04:36:00.496" v="1057" actId="1076"/>
          <ac:picMkLst>
            <pc:docMk/>
            <pc:sldMk cId="3041073270" sldId="262"/>
            <ac:picMk id="4" creationId="{CFBBE574-0536-4052-A994-3677FD5EDDA7}"/>
          </ac:picMkLst>
        </pc:picChg>
      </pc:sldChg>
      <pc:sldChg chg="addSp delSp modSp add mod">
        <pc:chgData name="Minh Trần" userId="af3073328ff57e66" providerId="LiveId" clId="{DAFB7930-A68B-4E25-A506-480CEA87B7DD}" dt="2020-05-13T05:00:21.533" v="1146" actId="20577"/>
        <pc:sldMkLst>
          <pc:docMk/>
          <pc:sldMk cId="1522830188" sldId="263"/>
        </pc:sldMkLst>
        <pc:spChg chg="mod">
          <ac:chgData name="Minh Trần" userId="af3073328ff57e66" providerId="LiveId" clId="{DAFB7930-A68B-4E25-A506-480CEA87B7DD}" dt="2020-05-13T05:00:21.533" v="1146" actId="20577"/>
          <ac:spMkLst>
            <pc:docMk/>
            <pc:sldMk cId="1522830188" sldId="263"/>
            <ac:spMk id="2" creationId="{6E6E01AD-EABC-4B1A-8731-72F17381A1CF}"/>
          </ac:spMkLst>
        </pc:spChg>
        <pc:picChg chg="add del">
          <ac:chgData name="Minh Trần" userId="af3073328ff57e66" providerId="LiveId" clId="{DAFB7930-A68B-4E25-A506-480CEA87B7DD}" dt="2020-05-13T04:46:45.476" v="1060" actId="478"/>
          <ac:picMkLst>
            <pc:docMk/>
            <pc:sldMk cId="1522830188" sldId="263"/>
            <ac:picMk id="4" creationId="{CFBBE574-0536-4052-A994-3677FD5EDDA7}"/>
          </ac:picMkLst>
        </pc:picChg>
      </pc:sldChg>
      <pc:sldChg chg="del">
        <pc:chgData name="Minh Trần" userId="af3073328ff57e66" providerId="LiveId" clId="{DAFB7930-A68B-4E25-A506-480CEA87B7DD}" dt="2020-05-12T10:45:59.664" v="11" actId="47"/>
        <pc:sldMkLst>
          <pc:docMk/>
          <pc:sldMk cId="2402200980" sldId="264"/>
        </pc:sldMkLst>
      </pc:sldChg>
      <pc:sldChg chg="addSp modSp new mod">
        <pc:chgData name="Minh Trần" userId="af3073328ff57e66" providerId="LiveId" clId="{DAFB7930-A68B-4E25-A506-480CEA87B7DD}" dt="2020-05-13T05:01:37.792" v="1150" actId="20577"/>
        <pc:sldMkLst>
          <pc:docMk/>
          <pc:sldMk cId="3000617787" sldId="264"/>
        </pc:sldMkLst>
        <pc:spChg chg="mod">
          <ac:chgData name="Minh Trần" userId="af3073328ff57e66" providerId="LiveId" clId="{DAFB7930-A68B-4E25-A506-480CEA87B7DD}" dt="2020-05-13T05:01:37.792" v="1150" actId="20577"/>
          <ac:spMkLst>
            <pc:docMk/>
            <pc:sldMk cId="3000617787" sldId="264"/>
            <ac:spMk id="2" creationId="{CF6B3930-BE90-4928-AD82-8E52FCDB5EDA}"/>
          </ac:spMkLst>
        </pc:spChg>
        <pc:spChg chg="mod">
          <ac:chgData name="Minh Trần" userId="af3073328ff57e66" providerId="LiveId" clId="{DAFB7930-A68B-4E25-A506-480CEA87B7DD}" dt="2020-05-13T04:50:23.933" v="1130" actId="20577"/>
          <ac:spMkLst>
            <pc:docMk/>
            <pc:sldMk cId="3000617787" sldId="264"/>
            <ac:spMk id="3" creationId="{5400240A-0BD8-4A92-BC8E-76AEDEFA0B25}"/>
          </ac:spMkLst>
        </pc:spChg>
        <pc:spChg chg="add mod">
          <ac:chgData name="Minh Trần" userId="af3073328ff57e66" providerId="LiveId" clId="{DAFB7930-A68B-4E25-A506-480CEA87B7DD}" dt="2020-05-13T04:49:40.340" v="1123" actId="1076"/>
          <ac:spMkLst>
            <pc:docMk/>
            <pc:sldMk cId="3000617787" sldId="264"/>
            <ac:spMk id="4" creationId="{EB856724-440F-4137-A9E4-CAB330658A6F}"/>
          </ac:spMkLst>
        </pc:spChg>
        <pc:spChg chg="add mod">
          <ac:chgData name="Minh Trần" userId="af3073328ff57e66" providerId="LiveId" clId="{DAFB7930-A68B-4E25-A506-480CEA87B7DD}" dt="2020-05-13T04:59:14.740" v="1138" actId="1076"/>
          <ac:spMkLst>
            <pc:docMk/>
            <pc:sldMk cId="3000617787" sldId="264"/>
            <ac:spMk id="5" creationId="{B5CD103C-3413-49B6-8801-3B93B1F9655B}"/>
          </ac:spMkLst>
        </pc:spChg>
      </pc:sldChg>
      <pc:sldChg chg="addSp delSp modSp new del mod ord">
        <pc:chgData name="Minh Trần" userId="af3073328ff57e66" providerId="LiveId" clId="{DAFB7930-A68B-4E25-A506-480CEA87B7DD}" dt="2020-05-13T05:20:02.859" v="1716" actId="47"/>
        <pc:sldMkLst>
          <pc:docMk/>
          <pc:sldMk cId="398843685" sldId="265"/>
        </pc:sldMkLst>
        <pc:spChg chg="mod">
          <ac:chgData name="Minh Trần" userId="af3073328ff57e66" providerId="LiveId" clId="{DAFB7930-A68B-4E25-A506-480CEA87B7DD}" dt="2020-05-13T05:15:54.439" v="1682"/>
          <ac:spMkLst>
            <pc:docMk/>
            <pc:sldMk cId="398843685" sldId="265"/>
            <ac:spMk id="2" creationId="{445FFB05-75FD-426E-9B66-2F705639E341}"/>
          </ac:spMkLst>
        </pc:spChg>
        <pc:spChg chg="mod">
          <ac:chgData name="Minh Trần" userId="af3073328ff57e66" providerId="LiveId" clId="{DAFB7930-A68B-4E25-A506-480CEA87B7DD}" dt="2020-05-13T05:16:02.081" v="1683" actId="6549"/>
          <ac:spMkLst>
            <pc:docMk/>
            <pc:sldMk cId="398843685" sldId="265"/>
            <ac:spMk id="3" creationId="{1B049057-BF3B-4B8B-8FF3-174BED1D684E}"/>
          </ac:spMkLst>
        </pc:spChg>
        <pc:spChg chg="add del mod">
          <ac:chgData name="Minh Trần" userId="af3073328ff57e66" providerId="LiveId" clId="{DAFB7930-A68B-4E25-A506-480CEA87B7DD}" dt="2020-05-13T05:16:08.741" v="1685" actId="478"/>
          <ac:spMkLst>
            <pc:docMk/>
            <pc:sldMk cId="398843685" sldId="265"/>
            <ac:spMk id="4" creationId="{5A516285-3FC5-48DF-BD77-B091D9FB2E7B}"/>
          </ac:spMkLst>
        </pc:spChg>
        <pc:spChg chg="add del mod">
          <ac:chgData name="Minh Trần" userId="af3073328ff57e66" providerId="LiveId" clId="{DAFB7930-A68B-4E25-A506-480CEA87B7DD}" dt="2020-05-13T05:15:33.157" v="1678"/>
          <ac:spMkLst>
            <pc:docMk/>
            <pc:sldMk cId="398843685" sldId="265"/>
            <ac:spMk id="5" creationId="{74C0CF3C-D2AC-4BD3-9D47-CD26FD6E429A}"/>
          </ac:spMkLst>
        </pc:spChg>
        <pc:spChg chg="add del mod">
          <ac:chgData name="Minh Trần" userId="af3073328ff57e66" providerId="LiveId" clId="{DAFB7930-A68B-4E25-A506-480CEA87B7DD}" dt="2020-05-13T05:15:33.157" v="1678"/>
          <ac:spMkLst>
            <pc:docMk/>
            <pc:sldMk cId="398843685" sldId="265"/>
            <ac:spMk id="6" creationId="{A6410134-BF2D-48E0-9C9A-2B210CEB1C32}"/>
          </ac:spMkLst>
        </pc:spChg>
        <pc:spChg chg="add del mod">
          <ac:chgData name="Minh Trần" userId="af3073328ff57e66" providerId="LiveId" clId="{DAFB7930-A68B-4E25-A506-480CEA87B7DD}" dt="2020-05-13T05:15:33.157" v="1678"/>
          <ac:spMkLst>
            <pc:docMk/>
            <pc:sldMk cId="398843685" sldId="265"/>
            <ac:spMk id="7" creationId="{0CFDB018-C471-4FB7-B824-90A8A1718C38}"/>
          </ac:spMkLst>
        </pc:spChg>
        <pc:spChg chg="add mod">
          <ac:chgData name="Minh Trần" userId="af3073328ff57e66" providerId="LiveId" clId="{DAFB7930-A68B-4E25-A506-480CEA87B7DD}" dt="2020-05-13T05:15:54.439" v="1682"/>
          <ac:spMkLst>
            <pc:docMk/>
            <pc:sldMk cId="398843685" sldId="265"/>
            <ac:spMk id="8" creationId="{38B8758A-BEAF-4881-A506-19F8ECEFC2A9}"/>
          </ac:spMkLst>
        </pc:spChg>
        <pc:spChg chg="add mod">
          <ac:chgData name="Minh Trần" userId="af3073328ff57e66" providerId="LiveId" clId="{DAFB7930-A68B-4E25-A506-480CEA87B7DD}" dt="2020-05-13T05:16:49.969" v="1715" actId="122"/>
          <ac:spMkLst>
            <pc:docMk/>
            <pc:sldMk cId="398843685" sldId="265"/>
            <ac:spMk id="9" creationId="{78C76920-A4D5-4329-A709-39A7A1EC05EC}"/>
          </ac:spMkLst>
        </pc:spChg>
        <pc:spChg chg="add mod">
          <ac:chgData name="Minh Trần" userId="af3073328ff57e66" providerId="LiveId" clId="{DAFB7930-A68B-4E25-A506-480CEA87B7DD}" dt="2020-05-13T05:15:54.439" v="1682"/>
          <ac:spMkLst>
            <pc:docMk/>
            <pc:sldMk cId="398843685" sldId="265"/>
            <ac:spMk id="10" creationId="{EB4175FB-68CA-424E-8EA2-7214FFF9EBDD}"/>
          </ac:spMkLst>
        </pc:spChg>
      </pc:sldChg>
      <pc:sldChg chg="addSp modSp new mod">
        <pc:chgData name="Minh Trần" userId="af3073328ff57e66" providerId="LiveId" clId="{DAFB7930-A68B-4E25-A506-480CEA87B7DD}" dt="2020-05-13T05:52:26.265" v="2859" actId="20577"/>
        <pc:sldMkLst>
          <pc:docMk/>
          <pc:sldMk cId="2368981898" sldId="266"/>
        </pc:sldMkLst>
        <pc:spChg chg="mod">
          <ac:chgData name="Minh Trần" userId="af3073328ff57e66" providerId="LiveId" clId="{DAFB7930-A68B-4E25-A506-480CEA87B7DD}" dt="2020-05-13T05:52:26.265" v="2859" actId="20577"/>
          <ac:spMkLst>
            <pc:docMk/>
            <pc:sldMk cId="2368981898" sldId="266"/>
            <ac:spMk id="2" creationId="{AEF76FE5-A25C-4BC4-A234-E2BE5C683481}"/>
          </ac:spMkLst>
        </pc:spChg>
        <pc:spChg chg="mod">
          <ac:chgData name="Minh Trần" userId="af3073328ff57e66" providerId="LiveId" clId="{DAFB7930-A68B-4E25-A506-480CEA87B7DD}" dt="2020-05-13T05:08:05.111" v="1556" actId="20577"/>
          <ac:spMkLst>
            <pc:docMk/>
            <pc:sldMk cId="2368981898" sldId="266"/>
            <ac:spMk id="3" creationId="{12746493-6776-4BBD-9F32-D65BAEFC00EC}"/>
          </ac:spMkLst>
        </pc:spChg>
        <pc:spChg chg="add mod">
          <ac:chgData name="Minh Trần" userId="af3073328ff57e66" providerId="LiveId" clId="{DAFB7930-A68B-4E25-A506-480CEA87B7DD}" dt="2020-05-13T05:09:17.073" v="1565" actId="1076"/>
          <ac:spMkLst>
            <pc:docMk/>
            <pc:sldMk cId="2368981898" sldId="266"/>
            <ac:spMk id="4" creationId="{C2E50A31-431F-4944-B66F-F609C5D665B4}"/>
          </ac:spMkLst>
        </pc:spChg>
      </pc:sldChg>
      <pc:sldChg chg="addSp delSp modSp add mod">
        <pc:chgData name="Minh Trần" userId="af3073328ff57e66" providerId="LiveId" clId="{DAFB7930-A68B-4E25-A506-480CEA87B7DD}" dt="2020-05-13T05:52:31.954" v="2861" actId="20577"/>
        <pc:sldMkLst>
          <pc:docMk/>
          <pc:sldMk cId="508380213" sldId="267"/>
        </pc:sldMkLst>
        <pc:spChg chg="mod">
          <ac:chgData name="Minh Trần" userId="af3073328ff57e66" providerId="LiveId" clId="{DAFB7930-A68B-4E25-A506-480CEA87B7DD}" dt="2020-05-13T05:52:31.954" v="2861" actId="20577"/>
          <ac:spMkLst>
            <pc:docMk/>
            <pc:sldMk cId="508380213" sldId="267"/>
            <ac:spMk id="2" creationId="{AEF76FE5-A25C-4BC4-A234-E2BE5C683481}"/>
          </ac:spMkLst>
        </pc:spChg>
        <pc:spChg chg="mod">
          <ac:chgData name="Minh Trần" userId="af3073328ff57e66" providerId="LiveId" clId="{DAFB7930-A68B-4E25-A506-480CEA87B7DD}" dt="2020-05-13T05:14:03.100" v="1674" actId="114"/>
          <ac:spMkLst>
            <pc:docMk/>
            <pc:sldMk cId="508380213" sldId="267"/>
            <ac:spMk id="3" creationId="{12746493-6776-4BBD-9F32-D65BAEFC00EC}"/>
          </ac:spMkLst>
        </pc:spChg>
        <pc:spChg chg="del">
          <ac:chgData name="Minh Trần" userId="af3073328ff57e66" providerId="LiveId" clId="{DAFB7930-A68B-4E25-A506-480CEA87B7DD}" dt="2020-05-13T05:10:09.170" v="1608" actId="478"/>
          <ac:spMkLst>
            <pc:docMk/>
            <pc:sldMk cId="508380213" sldId="267"/>
            <ac:spMk id="4" creationId="{C2E50A31-431F-4944-B66F-F609C5D665B4}"/>
          </ac:spMkLst>
        </pc:spChg>
        <pc:spChg chg="add mod">
          <ac:chgData name="Minh Trần" userId="af3073328ff57e66" providerId="LiveId" clId="{DAFB7930-A68B-4E25-A506-480CEA87B7DD}" dt="2020-05-13T05:13:34.982" v="1617" actId="14100"/>
          <ac:spMkLst>
            <pc:docMk/>
            <pc:sldMk cId="508380213" sldId="267"/>
            <ac:spMk id="5" creationId="{FAD3DD47-8D5B-4E28-A388-D5CC4AE847D6}"/>
          </ac:spMkLst>
        </pc:spChg>
        <pc:picChg chg="add mod">
          <ac:chgData name="Minh Trần" userId="af3073328ff57e66" providerId="LiveId" clId="{DAFB7930-A68B-4E25-A506-480CEA87B7DD}" dt="2020-05-13T05:15:36.488" v="1680" actId="1076"/>
          <ac:picMkLst>
            <pc:docMk/>
            <pc:sldMk cId="508380213" sldId="267"/>
            <ac:picMk id="6" creationId="{0455FF06-81C3-4D94-A8DB-E59B8BD5A852}"/>
          </ac:picMkLst>
        </pc:picChg>
      </pc:sldChg>
      <pc:sldChg chg="add">
        <pc:chgData name="Minh Trần" userId="af3073328ff57e66" providerId="LiveId" clId="{DAFB7930-A68B-4E25-A506-480CEA87B7DD}" dt="2020-05-13T05:15:47.214" v="1681"/>
        <pc:sldMkLst>
          <pc:docMk/>
          <pc:sldMk cId="3477296993" sldId="268"/>
        </pc:sldMkLst>
      </pc:sldChg>
      <pc:sldChg chg="addSp modSp new mod">
        <pc:chgData name="Minh Trần" userId="af3073328ff57e66" providerId="LiveId" clId="{DAFB7930-A68B-4E25-A506-480CEA87B7DD}" dt="2020-05-13T05:52:36.623" v="2863" actId="20577"/>
        <pc:sldMkLst>
          <pc:docMk/>
          <pc:sldMk cId="3164027264" sldId="269"/>
        </pc:sldMkLst>
        <pc:spChg chg="mod">
          <ac:chgData name="Minh Trần" userId="af3073328ff57e66" providerId="LiveId" clId="{DAFB7930-A68B-4E25-A506-480CEA87B7DD}" dt="2020-05-13T05:52:36.623" v="2863" actId="20577"/>
          <ac:spMkLst>
            <pc:docMk/>
            <pc:sldMk cId="3164027264" sldId="269"/>
            <ac:spMk id="2" creationId="{99419032-0598-4AD7-9DBF-E42E174C8588}"/>
          </ac:spMkLst>
        </pc:spChg>
        <pc:spChg chg="mod">
          <ac:chgData name="Minh Trần" userId="af3073328ff57e66" providerId="LiveId" clId="{DAFB7930-A68B-4E25-A506-480CEA87B7DD}" dt="2020-05-13T05:25:56.013" v="2014" actId="20577"/>
          <ac:spMkLst>
            <pc:docMk/>
            <pc:sldMk cId="3164027264" sldId="269"/>
            <ac:spMk id="3" creationId="{A211E07C-7362-4F4C-A4B4-5C1A19ECC31B}"/>
          </ac:spMkLst>
        </pc:spChg>
        <pc:spChg chg="add mod">
          <ac:chgData name="Minh Trần" userId="af3073328ff57e66" providerId="LiveId" clId="{DAFB7930-A68B-4E25-A506-480CEA87B7DD}" dt="2020-05-13T05:26:12.331" v="2022" actId="1076"/>
          <ac:spMkLst>
            <pc:docMk/>
            <pc:sldMk cId="3164027264" sldId="269"/>
            <ac:spMk id="4" creationId="{3E607805-FC95-41B4-BF4D-3D4D5E1C9256}"/>
          </ac:spMkLst>
        </pc:spChg>
      </pc:sldChg>
      <pc:sldChg chg="addSp delSp modSp add mod">
        <pc:chgData name="Minh Trần" userId="af3073328ff57e66" providerId="LiveId" clId="{DAFB7930-A68B-4E25-A506-480CEA87B7DD}" dt="2020-05-13T05:52:42.108" v="2865" actId="20577"/>
        <pc:sldMkLst>
          <pc:docMk/>
          <pc:sldMk cId="1737102893" sldId="270"/>
        </pc:sldMkLst>
        <pc:spChg chg="mod">
          <ac:chgData name="Minh Trần" userId="af3073328ff57e66" providerId="LiveId" clId="{DAFB7930-A68B-4E25-A506-480CEA87B7DD}" dt="2020-05-13T05:52:42.108" v="2865" actId="20577"/>
          <ac:spMkLst>
            <pc:docMk/>
            <pc:sldMk cId="1737102893" sldId="270"/>
            <ac:spMk id="2" creationId="{99419032-0598-4AD7-9DBF-E42E174C8588}"/>
          </ac:spMkLst>
        </pc:spChg>
        <pc:spChg chg="mod">
          <ac:chgData name="Minh Trần" userId="af3073328ff57e66" providerId="LiveId" clId="{DAFB7930-A68B-4E25-A506-480CEA87B7DD}" dt="2020-05-13T05:31:56.046" v="2305" actId="20577"/>
          <ac:spMkLst>
            <pc:docMk/>
            <pc:sldMk cId="1737102893" sldId="270"/>
            <ac:spMk id="3" creationId="{A211E07C-7362-4F4C-A4B4-5C1A19ECC31B}"/>
          </ac:spMkLst>
        </pc:spChg>
        <pc:spChg chg="del">
          <ac:chgData name="Minh Trần" userId="af3073328ff57e66" providerId="LiveId" clId="{DAFB7930-A68B-4E25-A506-480CEA87B7DD}" dt="2020-05-13T05:30:34.356" v="2267" actId="478"/>
          <ac:spMkLst>
            <pc:docMk/>
            <pc:sldMk cId="1737102893" sldId="270"/>
            <ac:spMk id="4" creationId="{3E607805-FC95-41B4-BF4D-3D4D5E1C9256}"/>
          </ac:spMkLst>
        </pc:spChg>
        <pc:spChg chg="add mod">
          <ac:chgData name="Minh Trần" userId="af3073328ff57e66" providerId="LiveId" clId="{DAFB7930-A68B-4E25-A506-480CEA87B7DD}" dt="2020-05-13T05:30:48.258" v="2273" actId="14100"/>
          <ac:spMkLst>
            <pc:docMk/>
            <pc:sldMk cId="1737102893" sldId="270"/>
            <ac:spMk id="5" creationId="{58E336A2-86AF-45FF-916B-40AEF1888466}"/>
          </ac:spMkLst>
        </pc:spChg>
      </pc:sldChg>
      <pc:sldChg chg="addSp delSp modSp add mod">
        <pc:chgData name="Minh Trần" userId="af3073328ff57e66" providerId="LiveId" clId="{DAFB7930-A68B-4E25-A506-480CEA87B7DD}" dt="2020-05-13T05:52:47.593" v="2867" actId="20577"/>
        <pc:sldMkLst>
          <pc:docMk/>
          <pc:sldMk cId="3445349520" sldId="271"/>
        </pc:sldMkLst>
        <pc:spChg chg="mod">
          <ac:chgData name="Minh Trần" userId="af3073328ff57e66" providerId="LiveId" clId="{DAFB7930-A68B-4E25-A506-480CEA87B7DD}" dt="2020-05-13T05:52:47.593" v="2867" actId="20577"/>
          <ac:spMkLst>
            <pc:docMk/>
            <pc:sldMk cId="3445349520" sldId="271"/>
            <ac:spMk id="2" creationId="{99419032-0598-4AD7-9DBF-E42E174C8588}"/>
          </ac:spMkLst>
        </pc:spChg>
        <pc:spChg chg="mod">
          <ac:chgData name="Minh Trần" userId="af3073328ff57e66" providerId="LiveId" clId="{DAFB7930-A68B-4E25-A506-480CEA87B7DD}" dt="2020-05-13T05:33:07.755" v="2445" actId="20577"/>
          <ac:spMkLst>
            <pc:docMk/>
            <pc:sldMk cId="3445349520" sldId="271"/>
            <ac:spMk id="3" creationId="{A211E07C-7362-4F4C-A4B4-5C1A19ECC31B}"/>
          </ac:spMkLst>
        </pc:spChg>
        <pc:spChg chg="add mod">
          <ac:chgData name="Minh Trần" userId="af3073328ff57e66" providerId="LiveId" clId="{DAFB7930-A68B-4E25-A506-480CEA87B7DD}" dt="2020-05-13T05:34:05.900" v="2456" actId="1076"/>
          <ac:spMkLst>
            <pc:docMk/>
            <pc:sldMk cId="3445349520" sldId="271"/>
            <ac:spMk id="4" creationId="{13D9841C-566A-4221-A967-9F9C5BF77772}"/>
          </ac:spMkLst>
        </pc:spChg>
        <pc:spChg chg="del">
          <ac:chgData name="Minh Trần" userId="af3073328ff57e66" providerId="LiveId" clId="{DAFB7930-A68B-4E25-A506-480CEA87B7DD}" dt="2020-05-13T05:33:52.729" v="2446" actId="478"/>
          <ac:spMkLst>
            <pc:docMk/>
            <pc:sldMk cId="3445349520" sldId="271"/>
            <ac:spMk id="5" creationId="{58E336A2-86AF-45FF-916B-40AEF1888466}"/>
          </ac:spMkLst>
        </pc:spChg>
      </pc:sldChg>
      <pc:sldChg chg="addSp modSp new mod">
        <pc:chgData name="Minh Trần" userId="af3073328ff57e66" providerId="LiveId" clId="{DAFB7930-A68B-4E25-A506-480CEA87B7DD}" dt="2020-05-13T05:52:52.305" v="2869" actId="20577"/>
        <pc:sldMkLst>
          <pc:docMk/>
          <pc:sldMk cId="2083002315" sldId="272"/>
        </pc:sldMkLst>
        <pc:spChg chg="mod">
          <ac:chgData name="Minh Trần" userId="af3073328ff57e66" providerId="LiveId" clId="{DAFB7930-A68B-4E25-A506-480CEA87B7DD}" dt="2020-05-13T05:52:52.305" v="2869" actId="20577"/>
          <ac:spMkLst>
            <pc:docMk/>
            <pc:sldMk cId="2083002315" sldId="272"/>
            <ac:spMk id="2" creationId="{44916B7B-28B5-4748-9037-59A94A390301}"/>
          </ac:spMkLst>
        </pc:spChg>
        <pc:spChg chg="mod">
          <ac:chgData name="Minh Trần" userId="af3073328ff57e66" providerId="LiveId" clId="{DAFB7930-A68B-4E25-A506-480CEA87B7DD}" dt="2020-05-13T05:41:09.424" v="2698" actId="113"/>
          <ac:spMkLst>
            <pc:docMk/>
            <pc:sldMk cId="2083002315" sldId="272"/>
            <ac:spMk id="3" creationId="{16E300A0-A3C6-4041-8770-57CCEA14A771}"/>
          </ac:spMkLst>
        </pc:spChg>
        <pc:spChg chg="add mod">
          <ac:chgData name="Minh Trần" userId="af3073328ff57e66" providerId="LiveId" clId="{DAFB7930-A68B-4E25-A506-480CEA87B7DD}" dt="2020-05-13T05:42:06.316" v="2699" actId="1076"/>
          <ac:spMkLst>
            <pc:docMk/>
            <pc:sldMk cId="2083002315" sldId="272"/>
            <ac:spMk id="4" creationId="{E7D58639-E916-454A-BAE2-DA877B087DBC}"/>
          </ac:spMkLst>
        </pc:spChg>
        <pc:spChg chg="add mod">
          <ac:chgData name="Minh Trần" userId="af3073328ff57e66" providerId="LiveId" clId="{DAFB7930-A68B-4E25-A506-480CEA87B7DD}" dt="2020-05-13T05:42:19.325" v="2706" actId="14100"/>
          <ac:spMkLst>
            <pc:docMk/>
            <pc:sldMk cId="2083002315" sldId="272"/>
            <ac:spMk id="5" creationId="{7B886F3D-9CA7-4AD2-A57B-F7FEBA9E6AF9}"/>
          </ac:spMkLst>
        </pc:spChg>
      </pc:sldChg>
      <pc:sldChg chg="addSp delSp modSp add mod">
        <pc:chgData name="Minh Trần" userId="af3073328ff57e66" providerId="LiveId" clId="{DAFB7930-A68B-4E25-A506-480CEA87B7DD}" dt="2020-05-13T05:52:57.281" v="2871" actId="20577"/>
        <pc:sldMkLst>
          <pc:docMk/>
          <pc:sldMk cId="847459445" sldId="273"/>
        </pc:sldMkLst>
        <pc:spChg chg="mod">
          <ac:chgData name="Minh Trần" userId="af3073328ff57e66" providerId="LiveId" clId="{DAFB7930-A68B-4E25-A506-480CEA87B7DD}" dt="2020-05-13T05:52:57.281" v="2871" actId="20577"/>
          <ac:spMkLst>
            <pc:docMk/>
            <pc:sldMk cId="847459445" sldId="273"/>
            <ac:spMk id="2" creationId="{44916B7B-28B5-4748-9037-59A94A390301}"/>
          </ac:spMkLst>
        </pc:spChg>
        <pc:spChg chg="mod">
          <ac:chgData name="Minh Trần" userId="af3073328ff57e66" providerId="LiveId" clId="{DAFB7930-A68B-4E25-A506-480CEA87B7DD}" dt="2020-05-13T05:46:51.883" v="2803" actId="20577"/>
          <ac:spMkLst>
            <pc:docMk/>
            <pc:sldMk cId="847459445" sldId="273"/>
            <ac:spMk id="3" creationId="{16E300A0-A3C6-4041-8770-57CCEA14A771}"/>
          </ac:spMkLst>
        </pc:spChg>
        <pc:spChg chg="del">
          <ac:chgData name="Minh Trần" userId="af3073328ff57e66" providerId="LiveId" clId="{DAFB7930-A68B-4E25-A506-480CEA87B7DD}" dt="2020-05-13T05:47:54.582" v="2812" actId="478"/>
          <ac:spMkLst>
            <pc:docMk/>
            <pc:sldMk cId="847459445" sldId="273"/>
            <ac:spMk id="4" creationId="{E7D58639-E916-454A-BAE2-DA877B087DBC}"/>
          </ac:spMkLst>
        </pc:spChg>
        <pc:spChg chg="add mod">
          <ac:chgData name="Minh Trần" userId="af3073328ff57e66" providerId="LiveId" clId="{DAFB7930-A68B-4E25-A506-480CEA87B7DD}" dt="2020-05-13T05:48:00.125" v="2813" actId="1076"/>
          <ac:spMkLst>
            <pc:docMk/>
            <pc:sldMk cId="847459445" sldId="273"/>
            <ac:spMk id="5" creationId="{3274AABB-8CCB-4394-8F2E-50E3EC400F2F}"/>
          </ac:spMkLst>
        </pc:spChg>
        <pc:spChg chg="add del mod">
          <ac:chgData name="Minh Trần" userId="af3073328ff57e66" providerId="LiveId" clId="{DAFB7930-A68B-4E25-A506-480CEA87B7DD}" dt="2020-05-13T05:48:07.146" v="2815"/>
          <ac:spMkLst>
            <pc:docMk/>
            <pc:sldMk cId="847459445" sldId="273"/>
            <ac:spMk id="6" creationId="{CF18BB20-31CC-4BD6-8E95-802CE327BB4F}"/>
          </ac:spMkLst>
        </pc:spChg>
      </pc:sldChg>
      <pc:sldChg chg="addSp delSp modSp add mod">
        <pc:chgData name="Minh Trần" userId="af3073328ff57e66" providerId="LiveId" clId="{DAFB7930-A68B-4E25-A506-480CEA87B7DD}" dt="2020-05-13T05:53:02.245" v="2873" actId="20577"/>
        <pc:sldMkLst>
          <pc:docMk/>
          <pc:sldMk cId="3581415421" sldId="274"/>
        </pc:sldMkLst>
        <pc:spChg chg="mod">
          <ac:chgData name="Minh Trần" userId="af3073328ff57e66" providerId="LiveId" clId="{DAFB7930-A68B-4E25-A506-480CEA87B7DD}" dt="2020-05-13T05:53:02.245" v="2873" actId="20577"/>
          <ac:spMkLst>
            <pc:docMk/>
            <pc:sldMk cId="3581415421" sldId="274"/>
            <ac:spMk id="2" creationId="{44916B7B-28B5-4748-9037-59A94A390301}"/>
          </ac:spMkLst>
        </pc:spChg>
        <pc:spChg chg="mod">
          <ac:chgData name="Minh Trần" userId="af3073328ff57e66" providerId="LiveId" clId="{DAFB7930-A68B-4E25-A506-480CEA87B7DD}" dt="2020-05-13T05:48:28.263" v="2840" actId="20577"/>
          <ac:spMkLst>
            <pc:docMk/>
            <pc:sldMk cId="3581415421" sldId="274"/>
            <ac:spMk id="3" creationId="{16E300A0-A3C6-4041-8770-57CCEA14A771}"/>
          </ac:spMkLst>
        </pc:spChg>
        <pc:spChg chg="add del mod">
          <ac:chgData name="Minh Trần" userId="af3073328ff57e66" providerId="LiveId" clId="{DAFB7930-A68B-4E25-A506-480CEA87B7DD}" dt="2020-05-13T05:49:40.337" v="2853" actId="1076"/>
          <ac:spMkLst>
            <pc:docMk/>
            <pc:sldMk cId="3581415421" sldId="274"/>
            <ac:spMk id="4" creationId="{0248A9B3-490F-4D14-9F97-7787559788F3}"/>
          </ac:spMkLst>
        </pc:spChg>
        <pc:spChg chg="add del">
          <ac:chgData name="Minh Trần" userId="af3073328ff57e66" providerId="LiveId" clId="{DAFB7930-A68B-4E25-A506-480CEA87B7DD}" dt="2020-05-13T05:49:36.747" v="2852" actId="478"/>
          <ac:spMkLst>
            <pc:docMk/>
            <pc:sldMk cId="3581415421" sldId="274"/>
            <ac:spMk id="5" creationId="{3274AABB-8CCB-4394-8F2E-50E3EC400F2F}"/>
          </ac:spMkLst>
        </pc:spChg>
      </pc:sldChg>
      <pc:sldChg chg="addSp modSp new mod">
        <pc:chgData name="Minh Trần" userId="af3073328ff57e66" providerId="LiveId" clId="{DAFB7930-A68B-4E25-A506-480CEA87B7DD}" dt="2020-05-13T06:04:39.945" v="3025" actId="20577"/>
        <pc:sldMkLst>
          <pc:docMk/>
          <pc:sldMk cId="2381422110" sldId="275"/>
        </pc:sldMkLst>
        <pc:spChg chg="mod">
          <ac:chgData name="Minh Trần" userId="af3073328ff57e66" providerId="LiveId" clId="{DAFB7930-A68B-4E25-A506-480CEA87B7DD}" dt="2020-05-13T05:53:59.592" v="2892" actId="20577"/>
          <ac:spMkLst>
            <pc:docMk/>
            <pc:sldMk cId="2381422110" sldId="275"/>
            <ac:spMk id="2" creationId="{12F8F321-7804-40DD-9D52-1A7FE374F699}"/>
          </ac:spMkLst>
        </pc:spChg>
        <pc:spChg chg="mod">
          <ac:chgData name="Minh Trần" userId="af3073328ff57e66" providerId="LiveId" clId="{DAFB7930-A68B-4E25-A506-480CEA87B7DD}" dt="2020-05-13T06:04:39.945" v="3025" actId="20577"/>
          <ac:spMkLst>
            <pc:docMk/>
            <pc:sldMk cId="2381422110" sldId="275"/>
            <ac:spMk id="3" creationId="{404974B1-57C9-4100-8D82-906DA6D70954}"/>
          </ac:spMkLst>
        </pc:spChg>
        <pc:spChg chg="add mod">
          <ac:chgData name="Minh Trần" userId="af3073328ff57e66" providerId="LiveId" clId="{DAFB7930-A68B-4E25-A506-480CEA87B7DD}" dt="2020-05-13T06:03:46.653" v="2965" actId="1076"/>
          <ac:spMkLst>
            <pc:docMk/>
            <pc:sldMk cId="2381422110" sldId="275"/>
            <ac:spMk id="4" creationId="{5619EF5B-4D77-426D-A38A-868714EBE5B1}"/>
          </ac:spMkLst>
        </pc:spChg>
      </pc:sldChg>
      <pc:sldChg chg="addSp modSp new mod">
        <pc:chgData name="Minh Trần" userId="af3073328ff57e66" providerId="LiveId" clId="{DAFB7930-A68B-4E25-A506-480CEA87B7DD}" dt="2020-05-13T06:07:52.531" v="3144" actId="20577"/>
        <pc:sldMkLst>
          <pc:docMk/>
          <pc:sldMk cId="3966287735" sldId="276"/>
        </pc:sldMkLst>
        <pc:spChg chg="mod">
          <ac:chgData name="Minh Trần" userId="af3073328ff57e66" providerId="LiveId" clId="{DAFB7930-A68B-4E25-A506-480CEA87B7DD}" dt="2020-05-13T06:07:52.531" v="3144" actId="20577"/>
          <ac:spMkLst>
            <pc:docMk/>
            <pc:sldMk cId="3966287735" sldId="276"/>
            <ac:spMk id="2" creationId="{9AA23727-F2F0-4F23-8458-EA4F6C3A56BF}"/>
          </ac:spMkLst>
        </pc:spChg>
        <pc:spChg chg="mod">
          <ac:chgData name="Minh Trần" userId="af3073328ff57e66" providerId="LiveId" clId="{DAFB7930-A68B-4E25-A506-480CEA87B7DD}" dt="2020-05-13T06:05:08.316" v="3098" actId="113"/>
          <ac:spMkLst>
            <pc:docMk/>
            <pc:sldMk cId="3966287735" sldId="276"/>
            <ac:spMk id="3" creationId="{15ECA1F3-F302-43EE-AD85-103B32B2D81F}"/>
          </ac:spMkLst>
        </pc:spChg>
        <pc:spChg chg="add mod">
          <ac:chgData name="Minh Trần" userId="af3073328ff57e66" providerId="LiveId" clId="{DAFB7930-A68B-4E25-A506-480CEA87B7DD}" dt="2020-05-13T06:06:54.096" v="3110" actId="14100"/>
          <ac:spMkLst>
            <pc:docMk/>
            <pc:sldMk cId="3966287735" sldId="276"/>
            <ac:spMk id="4" creationId="{53831D06-2E5D-4075-8249-C717EB523EA5}"/>
          </ac:spMkLst>
        </pc:spChg>
        <pc:spChg chg="add mod">
          <ac:chgData name="Minh Trần" userId="af3073328ff57e66" providerId="LiveId" clId="{DAFB7930-A68B-4E25-A506-480CEA87B7DD}" dt="2020-05-13T06:07:24.568" v="3122" actId="1076"/>
          <ac:spMkLst>
            <pc:docMk/>
            <pc:sldMk cId="3966287735" sldId="276"/>
            <ac:spMk id="5" creationId="{D6DC4E23-2927-4374-8547-8190AEBC1168}"/>
          </ac:spMkLst>
        </pc:spChg>
      </pc:sldChg>
      <pc:sldChg chg="addSp delSp modSp add mod">
        <pc:chgData name="Minh Trần" userId="af3073328ff57e66" providerId="LiveId" clId="{DAFB7930-A68B-4E25-A506-480CEA87B7DD}" dt="2020-05-13T06:14:24.557" v="3201" actId="14100"/>
        <pc:sldMkLst>
          <pc:docMk/>
          <pc:sldMk cId="3868203450" sldId="277"/>
        </pc:sldMkLst>
        <pc:spChg chg="mod">
          <ac:chgData name="Minh Trần" userId="af3073328ff57e66" providerId="LiveId" clId="{DAFB7930-A68B-4E25-A506-480CEA87B7DD}" dt="2020-05-13T06:07:59.275" v="3146" actId="20577"/>
          <ac:spMkLst>
            <pc:docMk/>
            <pc:sldMk cId="3868203450" sldId="277"/>
            <ac:spMk id="2" creationId="{9AA23727-F2F0-4F23-8458-EA4F6C3A56BF}"/>
          </ac:spMkLst>
        </pc:spChg>
        <pc:spChg chg="mod">
          <ac:chgData name="Minh Trần" userId="af3073328ff57e66" providerId="LiveId" clId="{DAFB7930-A68B-4E25-A506-480CEA87B7DD}" dt="2020-05-13T06:08:09.503" v="3174" actId="113"/>
          <ac:spMkLst>
            <pc:docMk/>
            <pc:sldMk cId="3868203450" sldId="277"/>
            <ac:spMk id="3" creationId="{15ECA1F3-F302-43EE-AD85-103B32B2D81F}"/>
          </ac:spMkLst>
        </pc:spChg>
        <pc:spChg chg="del">
          <ac:chgData name="Minh Trần" userId="af3073328ff57e66" providerId="LiveId" clId="{DAFB7930-A68B-4E25-A506-480CEA87B7DD}" dt="2020-05-13T06:08:13.596" v="3175" actId="478"/>
          <ac:spMkLst>
            <pc:docMk/>
            <pc:sldMk cId="3868203450" sldId="277"/>
            <ac:spMk id="4" creationId="{53831D06-2E5D-4075-8249-C717EB523EA5}"/>
          </ac:spMkLst>
        </pc:spChg>
        <pc:spChg chg="del">
          <ac:chgData name="Minh Trần" userId="af3073328ff57e66" providerId="LiveId" clId="{DAFB7930-A68B-4E25-A506-480CEA87B7DD}" dt="2020-05-13T06:08:15.073" v="3176" actId="478"/>
          <ac:spMkLst>
            <pc:docMk/>
            <pc:sldMk cId="3868203450" sldId="277"/>
            <ac:spMk id="5" creationId="{D6DC4E23-2927-4374-8547-8190AEBC1168}"/>
          </ac:spMkLst>
        </pc:spChg>
        <pc:spChg chg="add mod">
          <ac:chgData name="Minh Trần" userId="af3073328ff57e66" providerId="LiveId" clId="{DAFB7930-A68B-4E25-A506-480CEA87B7DD}" dt="2020-05-13T06:14:24.557" v="3201" actId="14100"/>
          <ac:spMkLst>
            <pc:docMk/>
            <pc:sldMk cId="3868203450" sldId="277"/>
            <ac:spMk id="6" creationId="{6323100C-A571-46C7-BFFF-1E0CFCF26F83}"/>
          </ac:spMkLst>
        </pc:spChg>
        <pc:picChg chg="add mod">
          <ac:chgData name="Minh Trần" userId="af3073328ff57e66" providerId="LiveId" clId="{DAFB7930-A68B-4E25-A506-480CEA87B7DD}" dt="2020-05-13T06:13:07.976" v="3189" actId="1076"/>
          <ac:picMkLst>
            <pc:docMk/>
            <pc:sldMk cId="3868203450" sldId="277"/>
            <ac:picMk id="7" creationId="{6CEBAA01-7688-4CEA-8473-DEBB86EED8B7}"/>
          </ac:picMkLst>
        </pc:picChg>
        <pc:picChg chg="add del mod">
          <ac:chgData name="Minh Trần" userId="af3073328ff57e66" providerId="LiveId" clId="{DAFB7930-A68B-4E25-A506-480CEA87B7DD}" dt="2020-05-13T06:13:25.884" v="3192" actId="478"/>
          <ac:picMkLst>
            <pc:docMk/>
            <pc:sldMk cId="3868203450" sldId="277"/>
            <ac:picMk id="8" creationId="{59739BDD-DD33-4EA2-BCB7-11796C71A67A}"/>
          </ac:picMkLst>
        </pc:picChg>
        <pc:picChg chg="add mod">
          <ac:chgData name="Minh Trần" userId="af3073328ff57e66" providerId="LiveId" clId="{DAFB7930-A68B-4E25-A506-480CEA87B7DD}" dt="2020-05-13T06:13:39.447" v="3194" actId="1076"/>
          <ac:picMkLst>
            <pc:docMk/>
            <pc:sldMk cId="3868203450" sldId="277"/>
            <ac:picMk id="9" creationId="{93853838-C67C-4C3F-8BE8-5C1DE340DA9F}"/>
          </ac:picMkLst>
        </pc:picChg>
        <pc:picChg chg="add mod">
          <ac:chgData name="Minh Trần" userId="af3073328ff57e66" providerId="LiveId" clId="{DAFB7930-A68B-4E25-A506-480CEA87B7DD}" dt="2020-05-13T06:13:58.114" v="3196" actId="1076"/>
          <ac:picMkLst>
            <pc:docMk/>
            <pc:sldMk cId="3868203450" sldId="277"/>
            <ac:picMk id="10" creationId="{C7BF9BB3-B421-43DA-871E-B315E794D84F}"/>
          </ac:picMkLst>
        </pc:picChg>
      </pc:sldChg>
      <pc:sldChg chg="addSp modSp new mod">
        <pc:chgData name="Minh Trần" userId="af3073328ff57e66" providerId="LiveId" clId="{DAFB7930-A68B-4E25-A506-480CEA87B7DD}" dt="2020-05-13T06:19:24.215" v="3234" actId="1076"/>
        <pc:sldMkLst>
          <pc:docMk/>
          <pc:sldMk cId="206349645" sldId="278"/>
        </pc:sldMkLst>
        <pc:spChg chg="mod">
          <ac:chgData name="Minh Trần" userId="af3073328ff57e66" providerId="LiveId" clId="{DAFB7930-A68B-4E25-A506-480CEA87B7DD}" dt="2020-05-13T06:15:28.388" v="3218" actId="20577"/>
          <ac:spMkLst>
            <pc:docMk/>
            <pc:sldMk cId="206349645" sldId="278"/>
            <ac:spMk id="2" creationId="{EEF3287A-9AD8-4384-B4C9-BC63BDF09AFD}"/>
          </ac:spMkLst>
        </pc:spChg>
        <pc:spChg chg="mod">
          <ac:chgData name="Minh Trần" userId="af3073328ff57e66" providerId="LiveId" clId="{DAFB7930-A68B-4E25-A506-480CEA87B7DD}" dt="2020-05-13T06:16:36.017" v="3227" actId="113"/>
          <ac:spMkLst>
            <pc:docMk/>
            <pc:sldMk cId="206349645" sldId="278"/>
            <ac:spMk id="3" creationId="{2451C356-8CF4-43F9-8259-2925C08577FD}"/>
          </ac:spMkLst>
        </pc:spChg>
        <pc:spChg chg="add mod">
          <ac:chgData name="Minh Trần" userId="af3073328ff57e66" providerId="LiveId" clId="{DAFB7930-A68B-4E25-A506-480CEA87B7DD}" dt="2020-05-13T06:19:24.215" v="3234" actId="1076"/>
          <ac:spMkLst>
            <pc:docMk/>
            <pc:sldMk cId="206349645" sldId="278"/>
            <ac:spMk id="4" creationId="{C6BA86D9-B685-4E59-904C-B1A66F1BD6C4}"/>
          </ac:spMkLst>
        </pc:spChg>
      </pc:sldChg>
      <pc:sldChg chg="addSp delSp modSp new mod">
        <pc:chgData name="Minh Trần" userId="af3073328ff57e66" providerId="LiveId" clId="{DAFB7930-A68B-4E25-A506-480CEA87B7DD}" dt="2020-05-13T06:30:34.400" v="3398" actId="1076"/>
        <pc:sldMkLst>
          <pc:docMk/>
          <pc:sldMk cId="628961795" sldId="279"/>
        </pc:sldMkLst>
        <pc:spChg chg="mod">
          <ac:chgData name="Minh Trần" userId="af3073328ff57e66" providerId="LiveId" clId="{DAFB7930-A68B-4E25-A506-480CEA87B7DD}" dt="2020-05-13T06:21:32.960" v="3253" actId="20577"/>
          <ac:spMkLst>
            <pc:docMk/>
            <pc:sldMk cId="628961795" sldId="279"/>
            <ac:spMk id="2" creationId="{17543507-D233-4D95-9CF3-8DB70C2DBFC5}"/>
          </ac:spMkLst>
        </pc:spChg>
        <pc:spChg chg="mod">
          <ac:chgData name="Minh Trần" userId="af3073328ff57e66" providerId="LiveId" clId="{DAFB7930-A68B-4E25-A506-480CEA87B7DD}" dt="2020-05-13T06:27:57.346" v="3387" actId="113"/>
          <ac:spMkLst>
            <pc:docMk/>
            <pc:sldMk cId="628961795" sldId="279"/>
            <ac:spMk id="3" creationId="{545299F1-A9E2-42B0-90C0-EAD27FEC09E7}"/>
          </ac:spMkLst>
        </pc:spChg>
        <pc:spChg chg="add del mod">
          <ac:chgData name="Minh Trần" userId="af3073328ff57e66" providerId="LiveId" clId="{DAFB7930-A68B-4E25-A506-480CEA87B7DD}" dt="2020-05-13T06:29:53.260" v="3388" actId="478"/>
          <ac:spMkLst>
            <pc:docMk/>
            <pc:sldMk cId="628961795" sldId="279"/>
            <ac:spMk id="4" creationId="{A313BF3A-6492-494D-8567-6A00FEC5A603}"/>
          </ac:spMkLst>
        </pc:spChg>
        <pc:spChg chg="add mod">
          <ac:chgData name="Minh Trần" userId="af3073328ff57e66" providerId="LiveId" clId="{DAFB7930-A68B-4E25-A506-480CEA87B7DD}" dt="2020-05-13T06:30:34.400" v="3398" actId="1076"/>
          <ac:spMkLst>
            <pc:docMk/>
            <pc:sldMk cId="628961795" sldId="279"/>
            <ac:spMk id="5" creationId="{5E57FAD8-4AA8-43B0-995F-9C676D2673A5}"/>
          </ac:spMkLst>
        </pc:spChg>
      </pc:sldChg>
      <pc:sldChg chg="addSp modSp new mod">
        <pc:chgData name="Minh Trần" userId="af3073328ff57e66" providerId="LiveId" clId="{DAFB7930-A68B-4E25-A506-480CEA87B7DD}" dt="2020-05-13T06:39:06.320" v="3568" actId="1076"/>
        <pc:sldMkLst>
          <pc:docMk/>
          <pc:sldMk cId="1814315017" sldId="280"/>
        </pc:sldMkLst>
        <pc:spChg chg="mod">
          <ac:chgData name="Minh Trần" userId="af3073328ff57e66" providerId="LiveId" clId="{DAFB7930-A68B-4E25-A506-480CEA87B7DD}" dt="2020-05-13T06:35:57.840" v="3419" actId="20577"/>
          <ac:spMkLst>
            <pc:docMk/>
            <pc:sldMk cId="1814315017" sldId="280"/>
            <ac:spMk id="2" creationId="{CC49F72E-573F-43EC-A198-D96B63E90F6E}"/>
          </ac:spMkLst>
        </pc:spChg>
        <pc:spChg chg="mod">
          <ac:chgData name="Minh Trần" userId="af3073328ff57e66" providerId="LiveId" clId="{DAFB7930-A68B-4E25-A506-480CEA87B7DD}" dt="2020-05-13T06:37:36.794" v="3560" actId="113"/>
          <ac:spMkLst>
            <pc:docMk/>
            <pc:sldMk cId="1814315017" sldId="280"/>
            <ac:spMk id="3" creationId="{7473EED7-E39F-45E5-A397-B6F2AA98864B}"/>
          </ac:spMkLst>
        </pc:spChg>
        <pc:spChg chg="add mod">
          <ac:chgData name="Minh Trần" userId="af3073328ff57e66" providerId="LiveId" clId="{DAFB7930-A68B-4E25-A506-480CEA87B7DD}" dt="2020-05-13T06:39:06.320" v="3568" actId="1076"/>
          <ac:spMkLst>
            <pc:docMk/>
            <pc:sldMk cId="1814315017" sldId="280"/>
            <ac:spMk id="4" creationId="{334CBBDF-DFA2-4EC7-AF82-90E8C087D52F}"/>
          </ac:spMkLst>
        </pc:spChg>
      </pc:sldChg>
      <pc:sldChg chg="addSp delSp modSp add mod">
        <pc:chgData name="Minh Trần" userId="af3073328ff57e66" providerId="LiveId" clId="{DAFB7930-A68B-4E25-A506-480CEA87B7DD}" dt="2020-05-13T06:45:52.262" v="3660" actId="1076"/>
        <pc:sldMkLst>
          <pc:docMk/>
          <pc:sldMk cId="145241086" sldId="281"/>
        </pc:sldMkLst>
        <pc:spChg chg="mod">
          <ac:chgData name="Minh Trần" userId="af3073328ff57e66" providerId="LiveId" clId="{DAFB7930-A68B-4E25-A506-480CEA87B7DD}" dt="2020-05-13T06:39:18.211" v="3573" actId="20577"/>
          <ac:spMkLst>
            <pc:docMk/>
            <pc:sldMk cId="145241086" sldId="281"/>
            <ac:spMk id="2" creationId="{CC49F72E-573F-43EC-A198-D96B63E90F6E}"/>
          </ac:spMkLst>
        </pc:spChg>
        <pc:spChg chg="mod">
          <ac:chgData name="Minh Trần" userId="af3073328ff57e66" providerId="LiveId" clId="{DAFB7930-A68B-4E25-A506-480CEA87B7DD}" dt="2020-05-13T06:39:57.137" v="3632" actId="113"/>
          <ac:spMkLst>
            <pc:docMk/>
            <pc:sldMk cId="145241086" sldId="281"/>
            <ac:spMk id="3" creationId="{7473EED7-E39F-45E5-A397-B6F2AA98864B}"/>
          </ac:spMkLst>
        </pc:spChg>
        <pc:spChg chg="del">
          <ac:chgData name="Minh Trần" userId="af3073328ff57e66" providerId="LiveId" clId="{DAFB7930-A68B-4E25-A506-480CEA87B7DD}" dt="2020-05-13T06:43:55.493" v="3633" actId="478"/>
          <ac:spMkLst>
            <pc:docMk/>
            <pc:sldMk cId="145241086" sldId="281"/>
            <ac:spMk id="4" creationId="{334CBBDF-DFA2-4EC7-AF82-90E8C087D52F}"/>
          </ac:spMkLst>
        </pc:spChg>
        <pc:spChg chg="add mod">
          <ac:chgData name="Minh Trần" userId="af3073328ff57e66" providerId="LiveId" clId="{DAFB7930-A68B-4E25-A506-480CEA87B7DD}" dt="2020-05-13T06:45:49.506" v="3659" actId="1076"/>
          <ac:spMkLst>
            <pc:docMk/>
            <pc:sldMk cId="145241086" sldId="281"/>
            <ac:spMk id="5" creationId="{43384435-FF9C-4308-8C7E-3BE180AD3C1D}"/>
          </ac:spMkLst>
        </pc:spChg>
        <pc:picChg chg="add mod">
          <ac:chgData name="Minh Trần" userId="af3073328ff57e66" providerId="LiveId" clId="{DAFB7930-A68B-4E25-A506-480CEA87B7DD}" dt="2020-05-13T06:45:52.262" v="3660" actId="1076"/>
          <ac:picMkLst>
            <pc:docMk/>
            <pc:sldMk cId="145241086" sldId="281"/>
            <ac:picMk id="6" creationId="{EC4A7EFE-A75E-4454-AFF1-42BDAFDD5C75}"/>
          </ac:picMkLst>
        </pc:picChg>
      </pc:sldChg>
      <pc:sldChg chg="addSp delSp modSp add mod">
        <pc:chgData name="Minh Trần" userId="af3073328ff57e66" providerId="LiveId" clId="{DAFB7930-A68B-4E25-A506-480CEA87B7DD}" dt="2020-05-13T06:57:18.507" v="3724" actId="14100"/>
        <pc:sldMkLst>
          <pc:docMk/>
          <pc:sldMk cId="3707135252" sldId="282"/>
        </pc:sldMkLst>
        <pc:spChg chg="mod">
          <ac:chgData name="Minh Trần" userId="af3073328ff57e66" providerId="LiveId" clId="{DAFB7930-A68B-4E25-A506-480CEA87B7DD}" dt="2020-05-13T06:46:16.054" v="3662" actId="20577"/>
          <ac:spMkLst>
            <pc:docMk/>
            <pc:sldMk cId="3707135252" sldId="282"/>
            <ac:spMk id="2" creationId="{CC49F72E-573F-43EC-A198-D96B63E90F6E}"/>
          </ac:spMkLst>
        </pc:spChg>
        <pc:spChg chg="mod">
          <ac:chgData name="Minh Trần" userId="af3073328ff57e66" providerId="LiveId" clId="{DAFB7930-A68B-4E25-A506-480CEA87B7DD}" dt="2020-05-13T06:57:12.352" v="3723" actId="20577"/>
          <ac:spMkLst>
            <pc:docMk/>
            <pc:sldMk cId="3707135252" sldId="282"/>
            <ac:spMk id="3" creationId="{7473EED7-E39F-45E5-A397-B6F2AA98864B}"/>
          </ac:spMkLst>
        </pc:spChg>
        <pc:spChg chg="add mod">
          <ac:chgData name="Minh Trần" userId="af3073328ff57e66" providerId="LiveId" clId="{DAFB7930-A68B-4E25-A506-480CEA87B7DD}" dt="2020-05-13T06:57:18.507" v="3724" actId="14100"/>
          <ac:spMkLst>
            <pc:docMk/>
            <pc:sldMk cId="3707135252" sldId="282"/>
            <ac:spMk id="4" creationId="{FADE5A5E-6C15-4C76-8FF3-F71CB9FB278D}"/>
          </ac:spMkLst>
        </pc:spChg>
        <pc:spChg chg="del">
          <ac:chgData name="Minh Trần" userId="af3073328ff57e66" providerId="LiveId" clId="{DAFB7930-A68B-4E25-A506-480CEA87B7DD}" dt="2020-05-13T06:46:30.814" v="3671" actId="478"/>
          <ac:spMkLst>
            <pc:docMk/>
            <pc:sldMk cId="3707135252" sldId="282"/>
            <ac:spMk id="5" creationId="{43384435-FF9C-4308-8C7E-3BE180AD3C1D}"/>
          </ac:spMkLst>
        </pc:spChg>
        <pc:picChg chg="del">
          <ac:chgData name="Minh Trần" userId="af3073328ff57e66" providerId="LiveId" clId="{DAFB7930-A68B-4E25-A506-480CEA87B7DD}" dt="2020-05-13T06:46:32.709" v="3672" actId="478"/>
          <ac:picMkLst>
            <pc:docMk/>
            <pc:sldMk cId="3707135252" sldId="282"/>
            <ac:picMk id="6" creationId="{EC4A7EFE-A75E-4454-AFF1-42BDAFDD5C75}"/>
          </ac:picMkLst>
        </pc:picChg>
      </pc:sldChg>
      <pc:sldChg chg="addSp modSp new mod">
        <pc:chgData name="Minh Trần" userId="af3073328ff57e66" providerId="LiveId" clId="{DAFB7930-A68B-4E25-A506-480CEA87B7DD}" dt="2020-05-13T07:11:30.870" v="3840" actId="403"/>
        <pc:sldMkLst>
          <pc:docMk/>
          <pc:sldMk cId="2937359954" sldId="283"/>
        </pc:sldMkLst>
        <pc:spChg chg="mod">
          <ac:chgData name="Minh Trần" userId="af3073328ff57e66" providerId="LiveId" clId="{DAFB7930-A68B-4E25-A506-480CEA87B7DD}" dt="2020-05-13T06:57:33.530" v="3738" actId="20577"/>
          <ac:spMkLst>
            <pc:docMk/>
            <pc:sldMk cId="2937359954" sldId="283"/>
            <ac:spMk id="2" creationId="{E4104B0A-6D73-4969-AF97-BB7C996350AD}"/>
          </ac:spMkLst>
        </pc:spChg>
        <pc:spChg chg="mod">
          <ac:chgData name="Minh Trần" userId="af3073328ff57e66" providerId="LiveId" clId="{DAFB7930-A68B-4E25-A506-480CEA87B7DD}" dt="2020-05-13T06:58:15.216" v="3833" actId="113"/>
          <ac:spMkLst>
            <pc:docMk/>
            <pc:sldMk cId="2937359954" sldId="283"/>
            <ac:spMk id="3" creationId="{633B5CE1-EA8E-4887-8638-F4A1BA9B15CD}"/>
          </ac:spMkLst>
        </pc:spChg>
        <pc:spChg chg="add mod">
          <ac:chgData name="Minh Trần" userId="af3073328ff57e66" providerId="LiveId" clId="{DAFB7930-A68B-4E25-A506-480CEA87B7DD}" dt="2020-05-13T07:11:30.870" v="3840" actId="403"/>
          <ac:spMkLst>
            <pc:docMk/>
            <pc:sldMk cId="2937359954" sldId="283"/>
            <ac:spMk id="4" creationId="{09EEBBAC-C285-4B7F-A6FF-40D46D458F27}"/>
          </ac:spMkLst>
        </pc:spChg>
      </pc:sldChg>
      <pc:sldChg chg="modSp add mod ord">
        <pc:chgData name="Minh Trần" userId="af3073328ff57e66" providerId="LiveId" clId="{DAFB7930-A68B-4E25-A506-480CEA87B7DD}" dt="2020-05-13T10:58:16.658" v="4983" actId="20577"/>
        <pc:sldMkLst>
          <pc:docMk/>
          <pc:sldMk cId="57748662" sldId="284"/>
        </pc:sldMkLst>
        <pc:spChg chg="mod">
          <ac:chgData name="Minh Trần" userId="af3073328ff57e66" providerId="LiveId" clId="{DAFB7930-A68B-4E25-A506-480CEA87B7DD}" dt="2020-05-13T07:11:58.696" v="3842"/>
          <ac:spMkLst>
            <pc:docMk/>
            <pc:sldMk cId="57748662" sldId="284"/>
            <ac:spMk id="4" creationId="{2C0428BD-2841-4BF5-B645-14C86D2C8536}"/>
          </ac:spMkLst>
        </pc:spChg>
        <pc:spChg chg="mod">
          <ac:chgData name="Minh Trần" userId="af3073328ff57e66" providerId="LiveId" clId="{DAFB7930-A68B-4E25-A506-480CEA87B7DD}" dt="2020-05-13T10:58:16.658" v="4983" actId="20577"/>
          <ac:spMkLst>
            <pc:docMk/>
            <pc:sldMk cId="57748662" sldId="284"/>
            <ac:spMk id="6" creationId="{8139B160-7439-47B2-B23C-E1BB3946E3FD}"/>
          </ac:spMkLst>
        </pc:spChg>
      </pc:sldChg>
      <pc:sldChg chg="addSp delSp modSp new mod">
        <pc:chgData name="Minh Trần" userId="af3073328ff57e66" providerId="LiveId" clId="{DAFB7930-A68B-4E25-A506-480CEA87B7DD}" dt="2020-05-13T10:03:16.681" v="4200" actId="20577"/>
        <pc:sldMkLst>
          <pc:docMk/>
          <pc:sldMk cId="2497411209" sldId="285"/>
        </pc:sldMkLst>
        <pc:spChg chg="del">
          <ac:chgData name="Minh Trần" userId="af3073328ff57e66" providerId="LiveId" clId="{DAFB7930-A68B-4E25-A506-480CEA87B7DD}" dt="2020-05-13T07:56:57.059" v="3926"/>
          <ac:spMkLst>
            <pc:docMk/>
            <pc:sldMk cId="2497411209" sldId="285"/>
            <ac:spMk id="2" creationId="{CD612CBC-F46E-4F5A-989B-FEC4B81C6900}"/>
          </ac:spMkLst>
        </pc:spChg>
        <pc:spChg chg="del">
          <ac:chgData name="Minh Trần" userId="af3073328ff57e66" providerId="LiveId" clId="{DAFB7930-A68B-4E25-A506-480CEA87B7DD}" dt="2020-05-13T07:56:57.059" v="3926"/>
          <ac:spMkLst>
            <pc:docMk/>
            <pc:sldMk cId="2497411209" sldId="285"/>
            <ac:spMk id="3" creationId="{1AE07D97-56FD-4231-B6B0-F8B1CA8C47FE}"/>
          </ac:spMkLst>
        </pc:spChg>
        <pc:spChg chg="del">
          <ac:chgData name="Minh Trần" userId="af3073328ff57e66" providerId="LiveId" clId="{DAFB7930-A68B-4E25-A506-480CEA87B7DD}" dt="2020-05-13T07:56:57.059" v="3926"/>
          <ac:spMkLst>
            <pc:docMk/>
            <pc:sldMk cId="2497411209" sldId="285"/>
            <ac:spMk id="4" creationId="{4570BC5D-4FEC-482F-9919-861FAFF10739}"/>
          </ac:spMkLst>
        </pc:spChg>
        <pc:spChg chg="add mod">
          <ac:chgData name="Minh Trần" userId="af3073328ff57e66" providerId="LiveId" clId="{DAFB7930-A68B-4E25-A506-480CEA87B7DD}" dt="2020-05-13T07:57:19.214" v="3944" actId="20577"/>
          <ac:spMkLst>
            <pc:docMk/>
            <pc:sldMk cId="2497411209" sldId="285"/>
            <ac:spMk id="5" creationId="{5ED83821-B0E5-4ADC-A342-F4F026E74FC3}"/>
          </ac:spMkLst>
        </pc:spChg>
        <pc:spChg chg="add mod">
          <ac:chgData name="Minh Trần" userId="af3073328ff57e66" providerId="LiveId" clId="{DAFB7930-A68B-4E25-A506-480CEA87B7DD}" dt="2020-05-13T10:03:16.681" v="4200" actId="20577"/>
          <ac:spMkLst>
            <pc:docMk/>
            <pc:sldMk cId="2497411209" sldId="285"/>
            <ac:spMk id="6" creationId="{E6F5FFB0-6CB7-40A4-A401-34D15B35F26B}"/>
          </ac:spMkLst>
        </pc:spChg>
      </pc:sldChg>
      <pc:sldChg chg="addSp delSp modSp new mod">
        <pc:chgData name="Minh Trần" userId="af3073328ff57e66" providerId="LiveId" clId="{DAFB7930-A68B-4E25-A506-480CEA87B7DD}" dt="2020-05-13T10:08:00.321" v="4253" actId="1076"/>
        <pc:sldMkLst>
          <pc:docMk/>
          <pc:sldMk cId="322200483" sldId="286"/>
        </pc:sldMkLst>
        <pc:spChg chg="mod">
          <ac:chgData name="Minh Trần" userId="af3073328ff57e66" providerId="LiveId" clId="{DAFB7930-A68B-4E25-A506-480CEA87B7DD}" dt="2020-05-13T10:06:35.484" v="4214" actId="20577"/>
          <ac:spMkLst>
            <pc:docMk/>
            <pc:sldMk cId="322200483" sldId="286"/>
            <ac:spMk id="2" creationId="{A4F36A61-AA7F-4B95-AD90-E56A24713C6F}"/>
          </ac:spMkLst>
        </pc:spChg>
        <pc:spChg chg="del">
          <ac:chgData name="Minh Trần" userId="af3073328ff57e66" providerId="LiveId" clId="{DAFB7930-A68B-4E25-A506-480CEA87B7DD}" dt="2020-05-13T10:06:50.081" v="4215"/>
          <ac:spMkLst>
            <pc:docMk/>
            <pc:sldMk cId="322200483" sldId="286"/>
            <ac:spMk id="3" creationId="{E6F28D78-5583-4D55-9200-A3649ABA73D6}"/>
          </ac:spMkLst>
        </pc:spChg>
        <pc:spChg chg="add del mod">
          <ac:chgData name="Minh Trần" userId="af3073328ff57e66" providerId="LiveId" clId="{DAFB7930-A68B-4E25-A506-480CEA87B7DD}" dt="2020-05-13T10:07:42.538" v="4228" actId="21"/>
          <ac:spMkLst>
            <pc:docMk/>
            <pc:sldMk cId="322200483" sldId="286"/>
            <ac:spMk id="4" creationId="{CEBE243F-4AD3-4FB2-812F-F1F37D28B1B9}"/>
          </ac:spMkLst>
        </pc:spChg>
        <pc:spChg chg="add mod">
          <ac:chgData name="Minh Trần" userId="af3073328ff57e66" providerId="LiveId" clId="{DAFB7930-A68B-4E25-A506-480CEA87B7DD}" dt="2020-05-13T10:07:55.778" v="4251" actId="5793"/>
          <ac:spMkLst>
            <pc:docMk/>
            <pc:sldMk cId="322200483" sldId="286"/>
            <ac:spMk id="5" creationId="{D57EEB60-AA34-48FC-A8C2-A2BE8D9F79B8}"/>
          </ac:spMkLst>
        </pc:spChg>
        <pc:spChg chg="add mod">
          <ac:chgData name="Minh Trần" userId="af3073328ff57e66" providerId="LiveId" clId="{DAFB7930-A68B-4E25-A506-480CEA87B7DD}" dt="2020-05-13T10:08:00.321" v="4253" actId="1076"/>
          <ac:spMkLst>
            <pc:docMk/>
            <pc:sldMk cId="322200483" sldId="286"/>
            <ac:spMk id="6" creationId="{E96C7330-5DAE-49D5-A01E-4B64B010D73C}"/>
          </ac:spMkLst>
        </pc:spChg>
      </pc:sldChg>
      <pc:sldChg chg="addSp modSp new mod">
        <pc:chgData name="Minh Trần" userId="af3073328ff57e66" providerId="LiveId" clId="{DAFB7930-A68B-4E25-A506-480CEA87B7DD}" dt="2020-05-13T10:18:18.470" v="4309" actId="1076"/>
        <pc:sldMkLst>
          <pc:docMk/>
          <pc:sldMk cId="4065600539" sldId="287"/>
        </pc:sldMkLst>
        <pc:spChg chg="mod">
          <ac:chgData name="Minh Trần" userId="af3073328ff57e66" providerId="LiveId" clId="{DAFB7930-A68B-4E25-A506-480CEA87B7DD}" dt="2020-05-13T10:14:01.408" v="4268" actId="20577"/>
          <ac:spMkLst>
            <pc:docMk/>
            <pc:sldMk cId="4065600539" sldId="287"/>
            <ac:spMk id="2" creationId="{F0C5B802-D1DF-432C-9E17-1ADEC937AB51}"/>
          </ac:spMkLst>
        </pc:spChg>
        <pc:spChg chg="mod">
          <ac:chgData name="Minh Trần" userId="af3073328ff57e66" providerId="LiveId" clId="{DAFB7930-A68B-4E25-A506-480CEA87B7DD}" dt="2020-05-13T10:14:25.648" v="4298" actId="113"/>
          <ac:spMkLst>
            <pc:docMk/>
            <pc:sldMk cId="4065600539" sldId="287"/>
            <ac:spMk id="3" creationId="{3FC288DF-B570-4B06-9500-C63E5D246B35}"/>
          </ac:spMkLst>
        </pc:spChg>
        <pc:spChg chg="add mod">
          <ac:chgData name="Minh Trần" userId="af3073328ff57e66" providerId="LiveId" clId="{DAFB7930-A68B-4E25-A506-480CEA87B7DD}" dt="2020-05-13T10:18:18.470" v="4309" actId="1076"/>
          <ac:spMkLst>
            <pc:docMk/>
            <pc:sldMk cId="4065600539" sldId="287"/>
            <ac:spMk id="4" creationId="{B672C414-6360-470A-8873-6FCEFDB22ECD}"/>
          </ac:spMkLst>
        </pc:spChg>
      </pc:sldChg>
      <pc:sldChg chg="addSp delSp modSp add mod">
        <pc:chgData name="Minh Trần" userId="af3073328ff57e66" providerId="LiveId" clId="{DAFB7930-A68B-4E25-A506-480CEA87B7DD}" dt="2020-05-13T10:21:36.640" v="4331" actId="20577"/>
        <pc:sldMkLst>
          <pc:docMk/>
          <pc:sldMk cId="2534639226" sldId="288"/>
        </pc:sldMkLst>
        <pc:spChg chg="mod">
          <ac:chgData name="Minh Trần" userId="af3073328ff57e66" providerId="LiveId" clId="{DAFB7930-A68B-4E25-A506-480CEA87B7DD}" dt="2020-05-13T10:18:29.128" v="4315" actId="20577"/>
          <ac:spMkLst>
            <pc:docMk/>
            <pc:sldMk cId="2534639226" sldId="288"/>
            <ac:spMk id="2" creationId="{F0C5B802-D1DF-432C-9E17-1ADEC937AB51}"/>
          </ac:spMkLst>
        </pc:spChg>
        <pc:spChg chg="mod">
          <ac:chgData name="Minh Trần" userId="af3073328ff57e66" providerId="LiveId" clId="{DAFB7930-A68B-4E25-A506-480CEA87B7DD}" dt="2020-05-13T10:21:36.640" v="4331" actId="20577"/>
          <ac:spMkLst>
            <pc:docMk/>
            <pc:sldMk cId="2534639226" sldId="288"/>
            <ac:spMk id="3" creationId="{3FC288DF-B570-4B06-9500-C63E5D246B35}"/>
          </ac:spMkLst>
        </pc:spChg>
        <pc:spChg chg="del">
          <ac:chgData name="Minh Trần" userId="af3073328ff57e66" providerId="LiveId" clId="{DAFB7930-A68B-4E25-A506-480CEA87B7DD}" dt="2020-05-13T10:19:12.411" v="4317" actId="478"/>
          <ac:spMkLst>
            <pc:docMk/>
            <pc:sldMk cId="2534639226" sldId="288"/>
            <ac:spMk id="4" creationId="{B672C414-6360-470A-8873-6FCEFDB22ECD}"/>
          </ac:spMkLst>
        </pc:spChg>
        <pc:spChg chg="add mod">
          <ac:chgData name="Minh Trần" userId="af3073328ff57e66" providerId="LiveId" clId="{DAFB7930-A68B-4E25-A506-480CEA87B7DD}" dt="2020-05-13T10:19:27.370" v="4326" actId="1076"/>
          <ac:spMkLst>
            <pc:docMk/>
            <pc:sldMk cId="2534639226" sldId="288"/>
            <ac:spMk id="5" creationId="{356081CD-6EE1-4F53-9B8C-542C9CB50A34}"/>
          </ac:spMkLst>
        </pc:spChg>
      </pc:sldChg>
      <pc:sldChg chg="addSp delSp modSp add mod">
        <pc:chgData name="Minh Trần" userId="af3073328ff57e66" providerId="LiveId" clId="{DAFB7930-A68B-4E25-A506-480CEA87B7DD}" dt="2020-05-13T10:22:44.078" v="4363" actId="1076"/>
        <pc:sldMkLst>
          <pc:docMk/>
          <pc:sldMk cId="3934801369" sldId="289"/>
        </pc:sldMkLst>
        <pc:spChg chg="mod">
          <ac:chgData name="Minh Trần" userId="af3073328ff57e66" providerId="LiveId" clId="{DAFB7930-A68B-4E25-A506-480CEA87B7DD}" dt="2020-05-13T10:22:01.002" v="4343" actId="20577"/>
          <ac:spMkLst>
            <pc:docMk/>
            <pc:sldMk cId="3934801369" sldId="289"/>
            <ac:spMk id="2" creationId="{F0C5B802-D1DF-432C-9E17-1ADEC937AB51}"/>
          </ac:spMkLst>
        </pc:spChg>
        <pc:spChg chg="mod">
          <ac:chgData name="Minh Trần" userId="af3073328ff57e66" providerId="LiveId" clId="{DAFB7930-A68B-4E25-A506-480CEA87B7DD}" dt="2020-05-13T10:22:07.491" v="4349" actId="20577"/>
          <ac:spMkLst>
            <pc:docMk/>
            <pc:sldMk cId="3934801369" sldId="289"/>
            <ac:spMk id="3" creationId="{3FC288DF-B570-4B06-9500-C63E5D246B35}"/>
          </ac:spMkLst>
        </pc:spChg>
        <pc:spChg chg="add mod">
          <ac:chgData name="Minh Trần" userId="af3073328ff57e66" providerId="LiveId" clId="{DAFB7930-A68B-4E25-A506-480CEA87B7DD}" dt="2020-05-13T10:22:44.078" v="4363" actId="1076"/>
          <ac:spMkLst>
            <pc:docMk/>
            <pc:sldMk cId="3934801369" sldId="289"/>
            <ac:spMk id="4" creationId="{DDABDECD-572C-4BF3-9621-C0BC7D467160}"/>
          </ac:spMkLst>
        </pc:spChg>
        <pc:spChg chg="del">
          <ac:chgData name="Minh Trần" userId="af3073328ff57e66" providerId="LiveId" clId="{DAFB7930-A68B-4E25-A506-480CEA87B7DD}" dt="2020-05-13T10:22:21.544" v="4351" actId="478"/>
          <ac:spMkLst>
            <pc:docMk/>
            <pc:sldMk cId="3934801369" sldId="289"/>
            <ac:spMk id="5" creationId="{356081CD-6EE1-4F53-9B8C-542C9CB50A34}"/>
          </ac:spMkLst>
        </pc:spChg>
      </pc:sldChg>
      <pc:sldChg chg="addSp delSp modSp add mod">
        <pc:chgData name="Minh Trần" userId="af3073328ff57e66" providerId="LiveId" clId="{DAFB7930-A68B-4E25-A506-480CEA87B7DD}" dt="2020-05-13T10:23:41.794" v="4411" actId="1076"/>
        <pc:sldMkLst>
          <pc:docMk/>
          <pc:sldMk cId="417848391" sldId="290"/>
        </pc:sldMkLst>
        <pc:spChg chg="mod">
          <ac:chgData name="Minh Trần" userId="af3073328ff57e66" providerId="LiveId" clId="{DAFB7930-A68B-4E25-A506-480CEA87B7DD}" dt="2020-05-13T10:23:09.567" v="4398" actId="20577"/>
          <ac:spMkLst>
            <pc:docMk/>
            <pc:sldMk cId="417848391" sldId="290"/>
            <ac:spMk id="2" creationId="{F0C5B802-D1DF-432C-9E17-1ADEC937AB51}"/>
          </ac:spMkLst>
        </pc:spChg>
        <pc:spChg chg="mod">
          <ac:chgData name="Minh Trần" userId="af3073328ff57e66" providerId="LiveId" clId="{DAFB7930-A68B-4E25-A506-480CEA87B7DD}" dt="2020-05-13T10:23:02.781" v="4376" actId="20577"/>
          <ac:spMkLst>
            <pc:docMk/>
            <pc:sldMk cId="417848391" sldId="290"/>
            <ac:spMk id="3" creationId="{3FC288DF-B570-4B06-9500-C63E5D246B35}"/>
          </ac:spMkLst>
        </pc:spChg>
        <pc:spChg chg="del">
          <ac:chgData name="Minh Trần" userId="af3073328ff57e66" providerId="LiveId" clId="{DAFB7930-A68B-4E25-A506-480CEA87B7DD}" dt="2020-05-13T10:23:18.308" v="4399" actId="478"/>
          <ac:spMkLst>
            <pc:docMk/>
            <pc:sldMk cId="417848391" sldId="290"/>
            <ac:spMk id="4" creationId="{DDABDECD-572C-4BF3-9621-C0BC7D467160}"/>
          </ac:spMkLst>
        </pc:spChg>
        <pc:spChg chg="add mod">
          <ac:chgData name="Minh Trần" userId="af3073328ff57e66" providerId="LiveId" clId="{DAFB7930-A68B-4E25-A506-480CEA87B7DD}" dt="2020-05-13T10:23:41.794" v="4411" actId="1076"/>
          <ac:spMkLst>
            <pc:docMk/>
            <pc:sldMk cId="417848391" sldId="290"/>
            <ac:spMk id="5" creationId="{8959BE72-900B-4043-84BC-2CE8823165B4}"/>
          </ac:spMkLst>
        </pc:spChg>
      </pc:sldChg>
      <pc:sldChg chg="modSp new del mod">
        <pc:chgData name="Minh Trần" userId="af3073328ff57e66" providerId="LiveId" clId="{DAFB7930-A68B-4E25-A506-480CEA87B7DD}" dt="2020-05-13T10:54:25.902" v="4954" actId="47"/>
        <pc:sldMkLst>
          <pc:docMk/>
          <pc:sldMk cId="3835403793" sldId="291"/>
        </pc:sldMkLst>
        <pc:spChg chg="mod">
          <ac:chgData name="Minh Trần" userId="af3073328ff57e66" providerId="LiveId" clId="{DAFB7930-A68B-4E25-A506-480CEA87B7DD}" dt="2020-05-13T10:24:10.022" v="4422" actId="20577"/>
          <ac:spMkLst>
            <pc:docMk/>
            <pc:sldMk cId="3835403793" sldId="291"/>
            <ac:spMk id="2" creationId="{08B9D356-DCAD-45F5-A8EB-EF89421A40D1}"/>
          </ac:spMkLst>
        </pc:spChg>
        <pc:spChg chg="mod">
          <ac:chgData name="Minh Trần" userId="af3073328ff57e66" providerId="LiveId" clId="{DAFB7930-A68B-4E25-A506-480CEA87B7DD}" dt="2020-05-13T10:26:27.830" v="4664" actId="14"/>
          <ac:spMkLst>
            <pc:docMk/>
            <pc:sldMk cId="3835403793" sldId="291"/>
            <ac:spMk id="3" creationId="{CFA658DE-D820-403A-938F-0C410A25E1C8}"/>
          </ac:spMkLst>
        </pc:spChg>
      </pc:sldChg>
      <pc:sldChg chg="addSp modSp new mod">
        <pc:chgData name="Minh Trần" userId="af3073328ff57e66" providerId="LiveId" clId="{DAFB7930-A68B-4E25-A506-480CEA87B7DD}" dt="2020-05-13T10:50:46.492" v="4921" actId="13926"/>
        <pc:sldMkLst>
          <pc:docMk/>
          <pc:sldMk cId="2328023951" sldId="292"/>
        </pc:sldMkLst>
        <pc:spChg chg="mod">
          <ac:chgData name="Minh Trần" userId="af3073328ff57e66" providerId="LiveId" clId="{DAFB7930-A68B-4E25-A506-480CEA87B7DD}" dt="2020-05-13T10:32:52.696" v="4826" actId="20577"/>
          <ac:spMkLst>
            <pc:docMk/>
            <pc:sldMk cId="2328023951" sldId="292"/>
            <ac:spMk id="2" creationId="{86080A8A-100A-4BBA-B9B9-9B73916BBD84}"/>
          </ac:spMkLst>
        </pc:spChg>
        <pc:spChg chg="mod">
          <ac:chgData name="Minh Trần" userId="af3073328ff57e66" providerId="LiveId" clId="{DAFB7930-A68B-4E25-A506-480CEA87B7DD}" dt="2020-05-13T10:50:46.492" v="4921" actId="13926"/>
          <ac:spMkLst>
            <pc:docMk/>
            <pc:sldMk cId="2328023951" sldId="292"/>
            <ac:spMk id="3" creationId="{EEC17CD1-6018-4197-BE9D-7742F091BAF4}"/>
          </ac:spMkLst>
        </pc:spChg>
        <pc:spChg chg="add mod">
          <ac:chgData name="Minh Trần" userId="af3073328ff57e66" providerId="LiveId" clId="{DAFB7930-A68B-4E25-A506-480CEA87B7DD}" dt="2020-05-13T10:33:34.885" v="4860" actId="1076"/>
          <ac:spMkLst>
            <pc:docMk/>
            <pc:sldMk cId="2328023951" sldId="292"/>
            <ac:spMk id="4" creationId="{25BAE331-96B8-4E44-A17D-3C6AE331A95B}"/>
          </ac:spMkLst>
        </pc:spChg>
        <pc:spChg chg="add mod">
          <ac:chgData name="Minh Trần" userId="af3073328ff57e66" providerId="LiveId" clId="{DAFB7930-A68B-4E25-A506-480CEA87B7DD}" dt="2020-05-13T10:36:57.448" v="4877" actId="403"/>
          <ac:spMkLst>
            <pc:docMk/>
            <pc:sldMk cId="2328023951" sldId="292"/>
            <ac:spMk id="5" creationId="{7EF7D25B-78F8-467A-9196-D87684F9496A}"/>
          </ac:spMkLst>
        </pc:spChg>
      </pc:sldChg>
      <pc:sldChg chg="addSp delSp modSp add mod">
        <pc:chgData name="Minh Trần" userId="af3073328ff57e66" providerId="LiveId" clId="{DAFB7930-A68B-4E25-A506-480CEA87B7DD}" dt="2020-05-13T10:50:57.676" v="4922" actId="2085"/>
        <pc:sldMkLst>
          <pc:docMk/>
          <pc:sldMk cId="2925277933" sldId="293"/>
        </pc:sldMkLst>
        <pc:spChg chg="mod">
          <ac:chgData name="Minh Trần" userId="af3073328ff57e66" providerId="LiveId" clId="{DAFB7930-A68B-4E25-A506-480CEA87B7DD}" dt="2020-05-13T10:37:53.055" v="4882" actId="20577"/>
          <ac:spMkLst>
            <pc:docMk/>
            <pc:sldMk cId="2925277933" sldId="293"/>
            <ac:spMk id="2" creationId="{86080A8A-100A-4BBA-B9B9-9B73916BBD84}"/>
          </ac:spMkLst>
        </pc:spChg>
        <pc:spChg chg="mod">
          <ac:chgData name="Minh Trần" userId="af3073328ff57e66" providerId="LiveId" clId="{DAFB7930-A68B-4E25-A506-480CEA87B7DD}" dt="2020-05-13T10:50:57.676" v="4922" actId="2085"/>
          <ac:spMkLst>
            <pc:docMk/>
            <pc:sldMk cId="2925277933" sldId="293"/>
            <ac:spMk id="3" creationId="{EEC17CD1-6018-4197-BE9D-7742F091BAF4}"/>
          </ac:spMkLst>
        </pc:spChg>
        <pc:spChg chg="del">
          <ac:chgData name="Minh Trần" userId="af3073328ff57e66" providerId="LiveId" clId="{DAFB7930-A68B-4E25-A506-480CEA87B7DD}" dt="2020-05-13T10:46:06.606" v="4890" actId="478"/>
          <ac:spMkLst>
            <pc:docMk/>
            <pc:sldMk cId="2925277933" sldId="293"/>
            <ac:spMk id="4" creationId="{25BAE331-96B8-4E44-A17D-3C6AE331A95B}"/>
          </ac:spMkLst>
        </pc:spChg>
        <pc:spChg chg="del">
          <ac:chgData name="Minh Trần" userId="af3073328ff57e66" providerId="LiveId" clId="{DAFB7930-A68B-4E25-A506-480CEA87B7DD}" dt="2020-05-13T10:46:15.523" v="4893" actId="478"/>
          <ac:spMkLst>
            <pc:docMk/>
            <pc:sldMk cId="2925277933" sldId="293"/>
            <ac:spMk id="5" creationId="{7EF7D25B-78F8-467A-9196-D87684F9496A}"/>
          </ac:spMkLst>
        </pc:spChg>
        <pc:spChg chg="add del">
          <ac:chgData name="Minh Trần" userId="af3073328ff57e66" providerId="LiveId" clId="{DAFB7930-A68B-4E25-A506-480CEA87B7DD}" dt="2020-05-13T10:45:54.329" v="4885"/>
          <ac:spMkLst>
            <pc:docMk/>
            <pc:sldMk cId="2925277933" sldId="293"/>
            <ac:spMk id="6" creationId="{8A4BA8C6-2B3F-44AD-9BF0-BBAEDDEE07D1}"/>
          </ac:spMkLst>
        </pc:spChg>
        <pc:spChg chg="add mod">
          <ac:chgData name="Minh Trần" userId="af3073328ff57e66" providerId="LiveId" clId="{DAFB7930-A68B-4E25-A506-480CEA87B7DD}" dt="2020-05-13T10:48:34.545" v="4915" actId="1076"/>
          <ac:spMkLst>
            <pc:docMk/>
            <pc:sldMk cId="2925277933" sldId="293"/>
            <ac:spMk id="7" creationId="{D5A8C3DD-56A9-4578-AF08-4D06C3A8A14C}"/>
          </ac:spMkLst>
        </pc:spChg>
      </pc:sldChg>
      <pc:sldChg chg="addSp delSp modSp add mod">
        <pc:chgData name="Minh Trần" userId="af3073328ff57e66" providerId="LiveId" clId="{DAFB7930-A68B-4E25-A506-480CEA87B7DD}" dt="2020-05-13T10:52:58.150" v="4953" actId="1076"/>
        <pc:sldMkLst>
          <pc:docMk/>
          <pc:sldMk cId="2947814813" sldId="294"/>
        </pc:sldMkLst>
        <pc:spChg chg="mod">
          <ac:chgData name="Minh Trần" userId="af3073328ff57e66" providerId="LiveId" clId="{DAFB7930-A68B-4E25-A506-480CEA87B7DD}" dt="2020-05-13T10:48:57.361" v="4917" actId="20577"/>
          <ac:spMkLst>
            <pc:docMk/>
            <pc:sldMk cId="2947814813" sldId="294"/>
            <ac:spMk id="2" creationId="{86080A8A-100A-4BBA-B9B9-9B73916BBD84}"/>
          </ac:spMkLst>
        </pc:spChg>
        <pc:spChg chg="mod">
          <ac:chgData name="Minh Trần" userId="af3073328ff57e66" providerId="LiveId" clId="{DAFB7930-A68B-4E25-A506-480CEA87B7DD}" dt="2020-05-13T10:52:10.401" v="4938" actId="20577"/>
          <ac:spMkLst>
            <pc:docMk/>
            <pc:sldMk cId="2947814813" sldId="294"/>
            <ac:spMk id="3" creationId="{EEC17CD1-6018-4197-BE9D-7742F091BAF4}"/>
          </ac:spMkLst>
        </pc:spChg>
        <pc:spChg chg="add del">
          <ac:chgData name="Minh Trần" userId="af3073328ff57e66" providerId="LiveId" clId="{DAFB7930-A68B-4E25-A506-480CEA87B7DD}" dt="2020-05-13T10:51:21.293" v="4926"/>
          <ac:spMkLst>
            <pc:docMk/>
            <pc:sldMk cId="2947814813" sldId="294"/>
            <ac:spMk id="4" creationId="{6D3948DC-19DF-4B9F-81FE-F03DFD7D16D1}"/>
          </ac:spMkLst>
        </pc:spChg>
        <pc:spChg chg="add mod">
          <ac:chgData name="Minh Trần" userId="af3073328ff57e66" providerId="LiveId" clId="{DAFB7930-A68B-4E25-A506-480CEA87B7DD}" dt="2020-05-13T10:52:58.150" v="4953" actId="1076"/>
          <ac:spMkLst>
            <pc:docMk/>
            <pc:sldMk cId="2947814813" sldId="294"/>
            <ac:spMk id="5" creationId="{C4516333-8EC6-4F87-81B6-A9EAFC2DDF33}"/>
          </ac:spMkLst>
        </pc:spChg>
        <pc:spChg chg="del">
          <ac:chgData name="Minh Trần" userId="af3073328ff57e66" providerId="LiveId" clId="{DAFB7930-A68B-4E25-A506-480CEA87B7DD}" dt="2020-05-13T10:51:27.182" v="4928" actId="478"/>
          <ac:spMkLst>
            <pc:docMk/>
            <pc:sldMk cId="2947814813" sldId="294"/>
            <ac:spMk id="7" creationId="{D5A8C3DD-56A9-4578-AF08-4D06C3A8A14C}"/>
          </ac:spMkLst>
        </pc:spChg>
      </pc:sldChg>
      <pc:sldChg chg="addSp delSp modSp new mod">
        <pc:chgData name="Minh Trần" userId="af3073328ff57e66" providerId="LiveId" clId="{DAFB7930-A68B-4E25-A506-480CEA87B7DD}" dt="2020-05-13T11:13:59.522" v="5019" actId="1076"/>
        <pc:sldMkLst>
          <pc:docMk/>
          <pc:sldMk cId="3170338724" sldId="295"/>
        </pc:sldMkLst>
        <pc:spChg chg="mod">
          <ac:chgData name="Minh Trần" userId="af3073328ff57e66" providerId="LiveId" clId="{DAFB7930-A68B-4E25-A506-480CEA87B7DD}" dt="2020-05-13T10:57:13.700" v="4966" actId="20577"/>
          <ac:spMkLst>
            <pc:docMk/>
            <pc:sldMk cId="3170338724" sldId="295"/>
            <ac:spMk id="2" creationId="{CDFAB69C-DBA7-42B3-8E69-7C7E210CACAB}"/>
          </ac:spMkLst>
        </pc:spChg>
        <pc:spChg chg="mod">
          <ac:chgData name="Minh Trần" userId="af3073328ff57e66" providerId="LiveId" clId="{DAFB7930-A68B-4E25-A506-480CEA87B7DD}" dt="2020-05-13T11:13:25.270" v="5012" actId="20577"/>
          <ac:spMkLst>
            <pc:docMk/>
            <pc:sldMk cId="3170338724" sldId="295"/>
            <ac:spMk id="3" creationId="{1AB476BC-9ABD-4C51-A1AD-B52D30276602}"/>
          </ac:spMkLst>
        </pc:spChg>
        <pc:spChg chg="add del mod">
          <ac:chgData name="Minh Trần" userId="af3073328ff57e66" providerId="LiveId" clId="{DAFB7930-A68B-4E25-A506-480CEA87B7DD}" dt="2020-05-13T11:13:43.529" v="5016" actId="478"/>
          <ac:spMkLst>
            <pc:docMk/>
            <pc:sldMk cId="3170338724" sldId="295"/>
            <ac:spMk id="4" creationId="{3FE99440-1055-486A-B9BD-9C0EED73F6E6}"/>
          </ac:spMkLst>
        </pc:spChg>
        <pc:spChg chg="add mod">
          <ac:chgData name="Minh Trần" userId="af3073328ff57e66" providerId="LiveId" clId="{DAFB7930-A68B-4E25-A506-480CEA87B7DD}" dt="2020-05-13T11:13:59.522" v="5019" actId="1076"/>
          <ac:spMkLst>
            <pc:docMk/>
            <pc:sldMk cId="3170338724" sldId="295"/>
            <ac:spMk id="5" creationId="{9817420A-D468-4FBA-9E59-EE06DE12D547}"/>
          </ac:spMkLst>
        </pc:spChg>
      </pc:sldChg>
      <pc:sldChg chg="addSp delSp modSp add mod ord">
        <pc:chgData name="Minh Trần" userId="af3073328ff57e66" providerId="LiveId" clId="{DAFB7930-A68B-4E25-A506-480CEA87B7DD}" dt="2020-05-14T04:53:47.895" v="5126" actId="1076"/>
        <pc:sldMkLst>
          <pc:docMk/>
          <pc:sldMk cId="1188132286" sldId="296"/>
        </pc:sldMkLst>
        <pc:spChg chg="add del mod">
          <ac:chgData name="Minh Trần" userId="af3073328ff57e66" providerId="LiveId" clId="{DAFB7930-A68B-4E25-A506-480CEA87B7DD}" dt="2020-05-14T04:53:34.092" v="5119" actId="478"/>
          <ac:spMkLst>
            <pc:docMk/>
            <pc:sldMk cId="1188132286" sldId="296"/>
            <ac:spMk id="2" creationId="{C1F619FF-92AE-4367-A76D-D064A9B446F5}"/>
          </ac:spMkLst>
        </pc:spChg>
        <pc:spChg chg="add mod">
          <ac:chgData name="Minh Trần" userId="af3073328ff57e66" providerId="LiveId" clId="{DAFB7930-A68B-4E25-A506-480CEA87B7DD}" dt="2020-05-14T04:53:47.895" v="5126" actId="1076"/>
          <ac:spMkLst>
            <pc:docMk/>
            <pc:sldMk cId="1188132286" sldId="296"/>
            <ac:spMk id="3" creationId="{61A3C26D-35EE-4D20-9EFA-1D3627CDC78C}"/>
          </ac:spMkLst>
        </pc:spChg>
        <pc:spChg chg="mod">
          <ac:chgData name="Minh Trần" userId="af3073328ff57e66" providerId="LiveId" clId="{DAFB7930-A68B-4E25-A506-480CEA87B7DD}" dt="2020-05-13T12:17:28.866" v="5027" actId="20577"/>
          <ac:spMkLst>
            <pc:docMk/>
            <pc:sldMk cId="1188132286" sldId="296"/>
            <ac:spMk id="5" creationId="{5ED83821-B0E5-4ADC-A342-F4F026E74FC3}"/>
          </ac:spMkLst>
        </pc:spChg>
        <pc:spChg chg="mod">
          <ac:chgData name="Minh Trần" userId="af3073328ff57e66" providerId="LiveId" clId="{DAFB7930-A68B-4E25-A506-480CEA87B7DD}" dt="2020-05-14T04:39:21.141" v="5109" actId="20577"/>
          <ac:spMkLst>
            <pc:docMk/>
            <pc:sldMk cId="1188132286" sldId="296"/>
            <ac:spMk id="6" creationId="{E6F5FFB0-6CB7-40A4-A401-34D15B35F26B}"/>
          </ac:spMkLst>
        </pc:spChg>
      </pc:sldChg>
      <pc:sldChg chg="addSp modSp new mod">
        <pc:chgData name="Minh Trần" userId="af3073328ff57e66" providerId="LiveId" clId="{DAFB7930-A68B-4E25-A506-480CEA87B7DD}" dt="2020-05-14T05:10:58.296" v="5287" actId="20577"/>
        <pc:sldMkLst>
          <pc:docMk/>
          <pc:sldMk cId="1737941342" sldId="297"/>
        </pc:sldMkLst>
        <pc:spChg chg="mod">
          <ac:chgData name="Minh Trần" userId="af3073328ff57e66" providerId="LiveId" clId="{DAFB7930-A68B-4E25-A506-480CEA87B7DD}" dt="2020-05-14T04:55:26.553" v="5161" actId="20577"/>
          <ac:spMkLst>
            <pc:docMk/>
            <pc:sldMk cId="1737941342" sldId="297"/>
            <ac:spMk id="2" creationId="{D89401EC-8034-4540-9F42-DB857C12ABBF}"/>
          </ac:spMkLst>
        </pc:spChg>
        <pc:spChg chg="mod">
          <ac:chgData name="Minh Trần" userId="af3073328ff57e66" providerId="LiveId" clId="{DAFB7930-A68B-4E25-A506-480CEA87B7DD}" dt="2020-05-14T05:10:58.296" v="5287" actId="20577"/>
          <ac:spMkLst>
            <pc:docMk/>
            <pc:sldMk cId="1737941342" sldId="297"/>
            <ac:spMk id="3" creationId="{3E0D8037-F0CF-40FA-AD8D-7E851E1A4FBE}"/>
          </ac:spMkLst>
        </pc:spChg>
        <pc:spChg chg="add mod">
          <ac:chgData name="Minh Trần" userId="af3073328ff57e66" providerId="LiveId" clId="{DAFB7930-A68B-4E25-A506-480CEA87B7DD}" dt="2020-05-14T05:10:05.905" v="5235" actId="14100"/>
          <ac:spMkLst>
            <pc:docMk/>
            <pc:sldMk cId="1737941342" sldId="297"/>
            <ac:spMk id="4" creationId="{52E9C4DA-EB34-4E27-BBE8-1CEF819DFB9D}"/>
          </ac:spMkLst>
        </pc:spChg>
        <pc:spChg chg="add mod">
          <ac:chgData name="Minh Trần" userId="af3073328ff57e66" providerId="LiveId" clId="{DAFB7930-A68B-4E25-A506-480CEA87B7DD}" dt="2020-05-14T05:10:55.305" v="5285" actId="14100"/>
          <ac:spMkLst>
            <pc:docMk/>
            <pc:sldMk cId="1737941342" sldId="297"/>
            <ac:spMk id="5" creationId="{D50EECB4-A27C-4272-907C-6A0D9873DA37}"/>
          </ac:spMkLst>
        </pc:spChg>
      </pc:sldChg>
      <pc:sldChg chg="addSp delSp modSp add mod">
        <pc:chgData name="Minh Trần" userId="af3073328ff57e66" providerId="LiveId" clId="{DAFB7930-A68B-4E25-A506-480CEA87B7DD}" dt="2020-05-14T05:25:21.184" v="5351" actId="1076"/>
        <pc:sldMkLst>
          <pc:docMk/>
          <pc:sldMk cId="3270120969" sldId="298"/>
        </pc:sldMkLst>
        <pc:spChg chg="mod">
          <ac:chgData name="Minh Trần" userId="af3073328ff57e66" providerId="LiveId" clId="{DAFB7930-A68B-4E25-A506-480CEA87B7DD}" dt="2020-05-14T05:24:14.159" v="5306" actId="20577"/>
          <ac:spMkLst>
            <pc:docMk/>
            <pc:sldMk cId="3270120969" sldId="298"/>
            <ac:spMk id="2" creationId="{D89401EC-8034-4540-9F42-DB857C12ABBF}"/>
          </ac:spMkLst>
        </pc:spChg>
        <pc:spChg chg="mod">
          <ac:chgData name="Minh Trần" userId="af3073328ff57e66" providerId="LiveId" clId="{DAFB7930-A68B-4E25-A506-480CEA87B7DD}" dt="2020-05-14T05:24:23.601" v="5333" actId="20577"/>
          <ac:spMkLst>
            <pc:docMk/>
            <pc:sldMk cId="3270120969" sldId="298"/>
            <ac:spMk id="3" creationId="{3E0D8037-F0CF-40FA-AD8D-7E851E1A4FBE}"/>
          </ac:spMkLst>
        </pc:spChg>
        <pc:spChg chg="del">
          <ac:chgData name="Minh Trần" userId="af3073328ff57e66" providerId="LiveId" clId="{DAFB7930-A68B-4E25-A506-480CEA87B7DD}" dt="2020-05-14T05:24:28.289" v="5334" actId="478"/>
          <ac:spMkLst>
            <pc:docMk/>
            <pc:sldMk cId="3270120969" sldId="298"/>
            <ac:spMk id="4" creationId="{52E9C4DA-EB34-4E27-BBE8-1CEF819DFB9D}"/>
          </ac:spMkLst>
        </pc:spChg>
        <pc:spChg chg="del">
          <ac:chgData name="Minh Trần" userId="af3073328ff57e66" providerId="LiveId" clId="{DAFB7930-A68B-4E25-A506-480CEA87B7DD}" dt="2020-05-14T05:24:58.543" v="5343" actId="478"/>
          <ac:spMkLst>
            <pc:docMk/>
            <pc:sldMk cId="3270120969" sldId="298"/>
            <ac:spMk id="5" creationId="{D50EECB4-A27C-4272-907C-6A0D9873DA37}"/>
          </ac:spMkLst>
        </pc:spChg>
        <pc:spChg chg="add mod">
          <ac:chgData name="Minh Trần" userId="af3073328ff57e66" providerId="LiveId" clId="{DAFB7930-A68B-4E25-A506-480CEA87B7DD}" dt="2020-05-14T05:24:43.576" v="5342" actId="1076"/>
          <ac:spMkLst>
            <pc:docMk/>
            <pc:sldMk cId="3270120969" sldId="298"/>
            <ac:spMk id="6" creationId="{3C552DF0-CCC3-44FE-9353-E268F0BD8674}"/>
          </ac:spMkLst>
        </pc:spChg>
        <pc:spChg chg="add mod">
          <ac:chgData name="Minh Trần" userId="af3073328ff57e66" providerId="LiveId" clId="{DAFB7930-A68B-4E25-A506-480CEA87B7DD}" dt="2020-05-14T05:25:21.184" v="5351" actId="1076"/>
          <ac:spMkLst>
            <pc:docMk/>
            <pc:sldMk cId="3270120969" sldId="298"/>
            <ac:spMk id="7" creationId="{76EDBD2D-FF21-4B81-96B3-80F47B5BB048}"/>
          </ac:spMkLst>
        </pc:spChg>
      </pc:sldChg>
      <pc:sldChg chg="addSp modSp new mod">
        <pc:chgData name="Minh Trần" userId="af3073328ff57e66" providerId="LiveId" clId="{DAFB7930-A68B-4E25-A506-480CEA87B7DD}" dt="2020-05-14T06:23:59.416" v="5548" actId="1076"/>
        <pc:sldMkLst>
          <pc:docMk/>
          <pc:sldMk cId="3575738550" sldId="299"/>
        </pc:sldMkLst>
        <pc:spChg chg="mod">
          <ac:chgData name="Minh Trần" userId="af3073328ff57e66" providerId="LiveId" clId="{DAFB7930-A68B-4E25-A506-480CEA87B7DD}" dt="2020-05-14T06:21:47.061" v="5397" actId="20577"/>
          <ac:spMkLst>
            <pc:docMk/>
            <pc:sldMk cId="3575738550" sldId="299"/>
            <ac:spMk id="2" creationId="{73AC38A4-350F-41D6-AAAF-B040091713A3}"/>
          </ac:spMkLst>
        </pc:spChg>
        <pc:spChg chg="mod">
          <ac:chgData name="Minh Trần" userId="af3073328ff57e66" providerId="LiveId" clId="{DAFB7930-A68B-4E25-A506-480CEA87B7DD}" dt="2020-05-14T06:23:29.073" v="5538" actId="20577"/>
          <ac:spMkLst>
            <pc:docMk/>
            <pc:sldMk cId="3575738550" sldId="299"/>
            <ac:spMk id="3" creationId="{5AEA1F78-260D-4C33-A335-3A620A8BFF39}"/>
          </ac:spMkLst>
        </pc:spChg>
        <pc:spChg chg="add mod">
          <ac:chgData name="Minh Trần" userId="af3073328ff57e66" providerId="LiveId" clId="{DAFB7930-A68B-4E25-A506-480CEA87B7DD}" dt="2020-05-14T06:23:59.416" v="5548" actId="1076"/>
          <ac:spMkLst>
            <pc:docMk/>
            <pc:sldMk cId="3575738550" sldId="299"/>
            <ac:spMk id="4" creationId="{E4696220-C66E-4E82-A747-1EF7B86D8C7C}"/>
          </ac:spMkLst>
        </pc:spChg>
        <pc:spChg chg="add mod">
          <ac:chgData name="Minh Trần" userId="af3073328ff57e66" providerId="LiveId" clId="{DAFB7930-A68B-4E25-A506-480CEA87B7DD}" dt="2020-05-14T06:23:50.053" v="5546" actId="14100"/>
          <ac:spMkLst>
            <pc:docMk/>
            <pc:sldMk cId="3575738550" sldId="299"/>
            <ac:spMk id="5" creationId="{84F26E6A-A17F-470F-BB2F-AE4BFDFBE065}"/>
          </ac:spMkLst>
        </pc:spChg>
      </pc:sldChg>
      <pc:sldChg chg="modSp add mod">
        <pc:chgData name="Minh Trần" userId="af3073328ff57e66" providerId="LiveId" clId="{DAFB7930-A68B-4E25-A506-480CEA87B7DD}" dt="2020-05-14T10:36:18.937" v="5772" actId="14100"/>
        <pc:sldMkLst>
          <pc:docMk/>
          <pc:sldMk cId="1722424598" sldId="300"/>
        </pc:sldMkLst>
        <pc:spChg chg="mod">
          <ac:chgData name="Minh Trần" userId="af3073328ff57e66" providerId="LiveId" clId="{DAFB7930-A68B-4E25-A506-480CEA87B7DD}" dt="2020-05-14T10:36:18.937" v="5772" actId="14100"/>
          <ac:spMkLst>
            <pc:docMk/>
            <pc:sldMk cId="1722424598" sldId="300"/>
            <ac:spMk id="6" creationId="{8139B160-7439-47B2-B23C-E1BB3946E3FD}"/>
          </ac:spMkLst>
        </pc:spChg>
      </pc:sldChg>
      <pc:sldChg chg="modSp add del mod ord">
        <pc:chgData name="Minh Trần" userId="af3073328ff57e66" providerId="LiveId" clId="{DAFB7930-A68B-4E25-A506-480CEA87B7DD}" dt="2020-05-14T08:20:42.963" v="5591" actId="2696"/>
        <pc:sldMkLst>
          <pc:docMk/>
          <pc:sldMk cId="3328667961" sldId="300"/>
        </pc:sldMkLst>
        <pc:spChg chg="mod">
          <ac:chgData name="Minh Trần" userId="af3073328ff57e66" providerId="LiveId" clId="{DAFB7930-A68B-4E25-A506-480CEA87B7DD}" dt="2020-05-14T08:19:18.390" v="5555" actId="14100"/>
          <ac:spMkLst>
            <pc:docMk/>
            <pc:sldMk cId="3328667961" sldId="300"/>
            <ac:spMk id="4" creationId="{2C0428BD-2841-4BF5-B645-14C86D2C8536}"/>
          </ac:spMkLst>
        </pc:spChg>
        <pc:spChg chg="mod">
          <ac:chgData name="Minh Trần" userId="af3073328ff57e66" providerId="LiveId" clId="{DAFB7930-A68B-4E25-A506-480CEA87B7DD}" dt="2020-05-14T08:19:32.140" v="5559" actId="6549"/>
          <ac:spMkLst>
            <pc:docMk/>
            <pc:sldMk cId="3328667961" sldId="300"/>
            <ac:spMk id="6" creationId="{8139B160-7439-47B2-B23C-E1BB3946E3FD}"/>
          </ac:spMkLst>
        </pc:spChg>
      </pc:sldChg>
      <pc:sldChg chg="modSp add del mod">
        <pc:chgData name="Minh Trần" userId="af3073328ff57e66" providerId="LiveId" clId="{DAFB7930-A68B-4E25-A506-480CEA87B7DD}" dt="2020-05-14T08:20:42.963" v="5591" actId="2696"/>
        <pc:sldMkLst>
          <pc:docMk/>
          <pc:sldMk cId="897489259" sldId="301"/>
        </pc:sldMkLst>
        <pc:spChg chg="mod">
          <ac:chgData name="Minh Trần" userId="af3073328ff57e66" providerId="LiveId" clId="{DAFB7930-A68B-4E25-A506-480CEA87B7DD}" dt="2020-05-14T08:20:04.381" v="5562" actId="14100"/>
          <ac:spMkLst>
            <pc:docMk/>
            <pc:sldMk cId="897489259" sldId="301"/>
            <ac:spMk id="4" creationId="{2C0428BD-2841-4BF5-B645-14C86D2C8536}"/>
          </ac:spMkLst>
        </pc:spChg>
        <pc:spChg chg="mod">
          <ac:chgData name="Minh Trần" userId="af3073328ff57e66" providerId="LiveId" clId="{DAFB7930-A68B-4E25-A506-480CEA87B7DD}" dt="2020-05-14T08:20:06.881" v="5563" actId="6549"/>
          <ac:spMkLst>
            <pc:docMk/>
            <pc:sldMk cId="897489259" sldId="301"/>
            <ac:spMk id="6" creationId="{8139B160-7439-47B2-B23C-E1BB3946E3FD}"/>
          </ac:spMkLst>
        </pc:spChg>
      </pc:sldChg>
      <pc:sldChg chg="modSp add mod">
        <pc:chgData name="Minh Trần" userId="af3073328ff57e66" providerId="LiveId" clId="{DAFB7930-A68B-4E25-A506-480CEA87B7DD}" dt="2020-05-19T05:09:47.553" v="10997" actId="20577"/>
        <pc:sldMkLst>
          <pc:docMk/>
          <pc:sldMk cId="1017287270" sldId="301"/>
        </pc:sldMkLst>
        <pc:spChg chg="mod">
          <ac:chgData name="Minh Trần" userId="af3073328ff57e66" providerId="LiveId" clId="{DAFB7930-A68B-4E25-A506-480CEA87B7DD}" dt="2020-05-19T05:09:47.553" v="10997" actId="20577"/>
          <ac:spMkLst>
            <pc:docMk/>
            <pc:sldMk cId="1017287270" sldId="301"/>
            <ac:spMk id="6" creationId="{8139B160-7439-47B2-B23C-E1BB3946E3FD}"/>
          </ac:spMkLst>
        </pc:spChg>
      </pc:sldChg>
      <pc:sldChg chg="modSp add del mod ord">
        <pc:chgData name="Minh Trần" userId="af3073328ff57e66" providerId="LiveId" clId="{DAFB7930-A68B-4E25-A506-480CEA87B7DD}" dt="2020-05-14T08:20:42.963" v="5591" actId="2696"/>
        <pc:sldMkLst>
          <pc:docMk/>
          <pc:sldMk cId="80945713" sldId="302"/>
        </pc:sldMkLst>
        <pc:spChg chg="mod">
          <ac:chgData name="Minh Trần" userId="af3073328ff57e66" providerId="LiveId" clId="{DAFB7930-A68B-4E25-A506-480CEA87B7DD}" dt="2020-05-14T08:20:36.735" v="5590" actId="20577"/>
          <ac:spMkLst>
            <pc:docMk/>
            <pc:sldMk cId="80945713" sldId="302"/>
            <ac:spMk id="4" creationId="{2C0428BD-2841-4BF5-B645-14C86D2C8536}"/>
          </ac:spMkLst>
        </pc:spChg>
        <pc:spChg chg="mod">
          <ac:chgData name="Minh Trần" userId="af3073328ff57e66" providerId="LiveId" clId="{DAFB7930-A68B-4E25-A506-480CEA87B7DD}" dt="2020-05-14T08:20:26.637" v="5567" actId="6549"/>
          <ac:spMkLst>
            <pc:docMk/>
            <pc:sldMk cId="80945713" sldId="302"/>
            <ac:spMk id="6" creationId="{8139B160-7439-47B2-B23C-E1BB3946E3FD}"/>
          </ac:spMkLst>
        </pc:spChg>
      </pc:sldChg>
      <pc:sldChg chg="addSp delSp modSp add del">
        <pc:chgData name="Minh Trần" userId="af3073328ff57e66" providerId="LiveId" clId="{DAFB7930-A68B-4E25-A506-480CEA87B7DD}" dt="2020-05-19T09:55:47.418" v="13254" actId="2696"/>
        <pc:sldMkLst>
          <pc:docMk/>
          <pc:sldMk cId="1884909720" sldId="302"/>
        </pc:sldMkLst>
        <pc:spChg chg="add mod">
          <ac:chgData name="Minh Trần" userId="af3073328ff57e66" providerId="LiveId" clId="{DAFB7930-A68B-4E25-A506-480CEA87B7DD}" dt="2020-05-19T09:55:37.800" v="13253"/>
          <ac:spMkLst>
            <pc:docMk/>
            <pc:sldMk cId="1884909720" sldId="302"/>
            <ac:spMk id="2" creationId="{DBDC9E80-042A-4F52-8D02-9A5B5B6E9BFE}"/>
          </ac:spMkLst>
        </pc:spChg>
        <pc:spChg chg="add mod">
          <ac:chgData name="Minh Trần" userId="af3073328ff57e66" providerId="LiveId" clId="{DAFB7930-A68B-4E25-A506-480CEA87B7DD}" dt="2020-05-19T09:55:37.800" v="13253"/>
          <ac:spMkLst>
            <pc:docMk/>
            <pc:sldMk cId="1884909720" sldId="302"/>
            <ac:spMk id="3" creationId="{48455766-FFE1-436B-9E1E-CC2A5730CF83}"/>
          </ac:spMkLst>
        </pc:spChg>
        <pc:spChg chg="mod">
          <ac:chgData name="Minh Trần" userId="af3073328ff57e66" providerId="LiveId" clId="{DAFB7930-A68B-4E25-A506-480CEA87B7DD}" dt="2020-05-19T09:55:37.800" v="13253"/>
          <ac:spMkLst>
            <pc:docMk/>
            <pc:sldMk cId="1884909720" sldId="302"/>
            <ac:spMk id="4" creationId="{2C0428BD-2841-4BF5-B645-14C86D2C8536}"/>
          </ac:spMkLst>
        </pc:spChg>
        <pc:spChg chg="mod">
          <ac:chgData name="Minh Trần" userId="af3073328ff57e66" providerId="LiveId" clId="{DAFB7930-A68B-4E25-A506-480CEA87B7DD}" dt="2020-05-19T09:55:37.800" v="13253"/>
          <ac:spMkLst>
            <pc:docMk/>
            <pc:sldMk cId="1884909720" sldId="302"/>
            <ac:spMk id="5" creationId="{38B3D671-9F81-4C37-89DC-54321A4A7E44}"/>
          </ac:spMkLst>
        </pc:spChg>
        <pc:spChg chg="del">
          <ac:chgData name="Minh Trần" userId="af3073328ff57e66" providerId="LiveId" clId="{DAFB7930-A68B-4E25-A506-480CEA87B7DD}" dt="2020-05-19T09:55:37.800" v="13253"/>
          <ac:spMkLst>
            <pc:docMk/>
            <pc:sldMk cId="1884909720" sldId="302"/>
            <ac:spMk id="6" creationId="{8139B160-7439-47B2-B23C-E1BB3946E3FD}"/>
          </ac:spMkLst>
        </pc:spChg>
      </pc:sldChg>
      <pc:sldChg chg="addSp delSp modSp new mod">
        <pc:chgData name="Minh Trần" userId="af3073328ff57e66" providerId="LiveId" clId="{DAFB7930-A68B-4E25-A506-480CEA87B7DD}" dt="2020-05-14T10:40:52.596" v="5919" actId="20577"/>
        <pc:sldMkLst>
          <pc:docMk/>
          <pc:sldMk cId="995600609" sldId="303"/>
        </pc:sldMkLst>
        <pc:spChg chg="del">
          <ac:chgData name="Minh Trần" userId="af3073328ff57e66" providerId="LiveId" clId="{DAFB7930-A68B-4E25-A506-480CEA87B7DD}" dt="2020-05-14T10:36:30.411" v="5774"/>
          <ac:spMkLst>
            <pc:docMk/>
            <pc:sldMk cId="995600609" sldId="303"/>
            <ac:spMk id="2" creationId="{2D5E9E65-7F59-4001-83DE-D2F011F2D303}"/>
          </ac:spMkLst>
        </pc:spChg>
        <pc:spChg chg="del">
          <ac:chgData name="Minh Trần" userId="af3073328ff57e66" providerId="LiveId" clId="{DAFB7930-A68B-4E25-A506-480CEA87B7DD}" dt="2020-05-14T10:36:30.411" v="5774"/>
          <ac:spMkLst>
            <pc:docMk/>
            <pc:sldMk cId="995600609" sldId="303"/>
            <ac:spMk id="3" creationId="{93300EA9-6254-49F4-93E3-717C05B608F6}"/>
          </ac:spMkLst>
        </pc:spChg>
        <pc:spChg chg="del">
          <ac:chgData name="Minh Trần" userId="af3073328ff57e66" providerId="LiveId" clId="{DAFB7930-A68B-4E25-A506-480CEA87B7DD}" dt="2020-05-14T10:36:30.411" v="5774"/>
          <ac:spMkLst>
            <pc:docMk/>
            <pc:sldMk cId="995600609" sldId="303"/>
            <ac:spMk id="4" creationId="{C05FE521-D4F1-485D-86E7-2EE15BF4C807}"/>
          </ac:spMkLst>
        </pc:spChg>
        <pc:spChg chg="add mod">
          <ac:chgData name="Minh Trần" userId="af3073328ff57e66" providerId="LiveId" clId="{DAFB7930-A68B-4E25-A506-480CEA87B7DD}" dt="2020-05-14T10:36:37.180" v="5786" actId="20577"/>
          <ac:spMkLst>
            <pc:docMk/>
            <pc:sldMk cId="995600609" sldId="303"/>
            <ac:spMk id="5" creationId="{66FE0470-FC5B-4553-AE3C-28E103267F3E}"/>
          </ac:spMkLst>
        </pc:spChg>
        <pc:spChg chg="add mod">
          <ac:chgData name="Minh Trần" userId="af3073328ff57e66" providerId="LiveId" clId="{DAFB7930-A68B-4E25-A506-480CEA87B7DD}" dt="2020-05-14T10:40:52.596" v="5919" actId="20577"/>
          <ac:spMkLst>
            <pc:docMk/>
            <pc:sldMk cId="995600609" sldId="303"/>
            <ac:spMk id="6" creationId="{057483B9-BDB7-4E9F-9FB8-CDFD7EB58D52}"/>
          </ac:spMkLst>
        </pc:spChg>
      </pc:sldChg>
      <pc:sldChg chg="addSp delSp modSp add mod">
        <pc:chgData name="Minh Trần" userId="af3073328ff57e66" providerId="LiveId" clId="{DAFB7930-A68B-4E25-A506-480CEA87B7DD}" dt="2020-05-14T11:08:31.558" v="6082" actId="1076"/>
        <pc:sldMkLst>
          <pc:docMk/>
          <pc:sldMk cId="790514183" sldId="304"/>
        </pc:sldMkLst>
        <pc:spChg chg="add del">
          <ac:chgData name="Minh Trần" userId="af3073328ff57e66" providerId="LiveId" clId="{DAFB7930-A68B-4E25-A506-480CEA87B7DD}" dt="2020-05-14T10:58:23.212" v="5935"/>
          <ac:spMkLst>
            <pc:docMk/>
            <pc:sldMk cId="790514183" sldId="304"/>
            <ac:spMk id="2" creationId="{04CC3F39-50D8-45C1-A8C9-C610057D2602}"/>
          </ac:spMkLst>
        </pc:spChg>
        <pc:spChg chg="add mod">
          <ac:chgData name="Minh Trần" userId="af3073328ff57e66" providerId="LiveId" clId="{DAFB7930-A68B-4E25-A506-480CEA87B7DD}" dt="2020-05-14T11:08:31.558" v="6082" actId="1076"/>
          <ac:spMkLst>
            <pc:docMk/>
            <pc:sldMk cId="790514183" sldId="304"/>
            <ac:spMk id="3" creationId="{46B0DB08-3BC7-43D5-90BD-F1D34FF7DABA}"/>
          </ac:spMkLst>
        </pc:spChg>
        <pc:spChg chg="mod">
          <ac:chgData name="Minh Trần" userId="af3073328ff57e66" providerId="LiveId" clId="{DAFB7930-A68B-4E25-A506-480CEA87B7DD}" dt="2020-05-14T10:36:50.067" v="5788"/>
          <ac:spMkLst>
            <pc:docMk/>
            <pc:sldMk cId="790514183" sldId="304"/>
            <ac:spMk id="5" creationId="{66FE0470-FC5B-4553-AE3C-28E103267F3E}"/>
          </ac:spMkLst>
        </pc:spChg>
        <pc:spChg chg="mod">
          <ac:chgData name="Minh Trần" userId="af3073328ff57e66" providerId="LiveId" clId="{DAFB7930-A68B-4E25-A506-480CEA87B7DD}" dt="2020-05-14T11:08:28.198" v="6081" actId="14100"/>
          <ac:spMkLst>
            <pc:docMk/>
            <pc:sldMk cId="790514183" sldId="304"/>
            <ac:spMk id="6" creationId="{057483B9-BDB7-4E9F-9FB8-CDFD7EB58D52}"/>
          </ac:spMkLst>
        </pc:spChg>
      </pc:sldChg>
      <pc:sldChg chg="addSp delSp modSp add mod">
        <pc:chgData name="Minh Trần" userId="af3073328ff57e66" providerId="LiveId" clId="{DAFB7930-A68B-4E25-A506-480CEA87B7DD}" dt="2020-05-14T11:23:47.443" v="6115" actId="1076"/>
        <pc:sldMkLst>
          <pc:docMk/>
          <pc:sldMk cId="124461096" sldId="305"/>
        </pc:sldMkLst>
        <pc:spChg chg="add del">
          <ac:chgData name="Minh Trần" userId="af3073328ff57e66" providerId="LiveId" clId="{DAFB7930-A68B-4E25-A506-480CEA87B7DD}" dt="2020-05-14T11:14:11.308" v="6090"/>
          <ac:spMkLst>
            <pc:docMk/>
            <pc:sldMk cId="124461096" sldId="305"/>
            <ac:spMk id="2" creationId="{32936C1F-00EC-4B2C-8CA1-5EDF320D12D4}"/>
          </ac:spMkLst>
        </pc:spChg>
        <pc:spChg chg="add mod">
          <ac:chgData name="Minh Trần" userId="af3073328ff57e66" providerId="LiveId" clId="{DAFB7930-A68B-4E25-A506-480CEA87B7DD}" dt="2020-05-14T11:23:47.443" v="6115" actId="1076"/>
          <ac:spMkLst>
            <pc:docMk/>
            <pc:sldMk cId="124461096" sldId="305"/>
            <ac:spMk id="3" creationId="{AD23F537-71A2-4B7E-A9BD-8DF671EB6120}"/>
          </ac:spMkLst>
        </pc:spChg>
        <pc:spChg chg="mod">
          <ac:chgData name="Minh Trần" userId="af3073328ff57e66" providerId="LiveId" clId="{DAFB7930-A68B-4E25-A506-480CEA87B7DD}" dt="2020-05-14T10:37:02.209" v="5790"/>
          <ac:spMkLst>
            <pc:docMk/>
            <pc:sldMk cId="124461096" sldId="305"/>
            <ac:spMk id="5" creationId="{66FE0470-FC5B-4553-AE3C-28E103267F3E}"/>
          </ac:spMkLst>
        </pc:spChg>
        <pc:spChg chg="mod">
          <ac:chgData name="Minh Trần" userId="af3073328ff57e66" providerId="LiveId" clId="{DAFB7930-A68B-4E25-A506-480CEA87B7DD}" dt="2020-05-14T11:23:09.436" v="6096" actId="14100"/>
          <ac:spMkLst>
            <pc:docMk/>
            <pc:sldMk cId="124461096" sldId="305"/>
            <ac:spMk id="6" creationId="{057483B9-BDB7-4E9F-9FB8-CDFD7EB58D52}"/>
          </ac:spMkLst>
        </pc:spChg>
      </pc:sldChg>
      <pc:sldChg chg="addSp modSp add mod">
        <pc:chgData name="Minh Trần" userId="af3073328ff57e66" providerId="LiveId" clId="{DAFB7930-A68B-4E25-A506-480CEA87B7DD}" dt="2020-05-14T11:52:12.069" v="6469" actId="1076"/>
        <pc:sldMkLst>
          <pc:docMk/>
          <pc:sldMk cId="3447567836" sldId="306"/>
        </pc:sldMkLst>
        <pc:spChg chg="add mod">
          <ac:chgData name="Minh Trần" userId="af3073328ff57e66" providerId="LiveId" clId="{DAFB7930-A68B-4E25-A506-480CEA87B7DD}" dt="2020-05-14T11:51:20.187" v="6467" actId="1076"/>
          <ac:spMkLst>
            <pc:docMk/>
            <pc:sldMk cId="3447567836" sldId="306"/>
            <ac:spMk id="2" creationId="{F9A5E78E-672A-495D-979C-397C0B4479E6}"/>
          </ac:spMkLst>
        </pc:spChg>
        <pc:spChg chg="mod">
          <ac:chgData name="Minh Trần" userId="af3073328ff57e66" providerId="LiveId" clId="{DAFB7930-A68B-4E25-A506-480CEA87B7DD}" dt="2020-05-14T10:37:14.083" v="5792"/>
          <ac:spMkLst>
            <pc:docMk/>
            <pc:sldMk cId="3447567836" sldId="306"/>
            <ac:spMk id="5" creationId="{66FE0470-FC5B-4553-AE3C-28E103267F3E}"/>
          </ac:spMkLst>
        </pc:spChg>
        <pc:spChg chg="mod">
          <ac:chgData name="Minh Trần" userId="af3073328ff57e66" providerId="LiveId" clId="{DAFB7930-A68B-4E25-A506-480CEA87B7DD}" dt="2020-05-14T11:50:00.812" v="6462" actId="20577"/>
          <ac:spMkLst>
            <pc:docMk/>
            <pc:sldMk cId="3447567836" sldId="306"/>
            <ac:spMk id="6" creationId="{057483B9-BDB7-4E9F-9FB8-CDFD7EB58D52}"/>
          </ac:spMkLst>
        </pc:spChg>
        <pc:picChg chg="add mod">
          <ac:chgData name="Minh Trần" userId="af3073328ff57e66" providerId="LiveId" clId="{DAFB7930-A68B-4E25-A506-480CEA87B7DD}" dt="2020-05-14T11:51:07.644" v="6466" actId="14100"/>
          <ac:picMkLst>
            <pc:docMk/>
            <pc:sldMk cId="3447567836" sldId="306"/>
            <ac:picMk id="3" creationId="{589469C4-34F3-40C4-BD03-564BBF7C14CA}"/>
          </ac:picMkLst>
        </pc:picChg>
        <pc:picChg chg="add mod">
          <ac:chgData name="Minh Trần" userId="af3073328ff57e66" providerId="LiveId" clId="{DAFB7930-A68B-4E25-A506-480CEA87B7DD}" dt="2020-05-14T11:52:12.069" v="6469" actId="1076"/>
          <ac:picMkLst>
            <pc:docMk/>
            <pc:sldMk cId="3447567836" sldId="306"/>
            <ac:picMk id="4" creationId="{C137054C-85F0-4018-A72C-5C4541709C33}"/>
          </ac:picMkLst>
        </pc:picChg>
      </pc:sldChg>
      <pc:sldChg chg="addSp modSp add mod">
        <pc:chgData name="Minh Trần" userId="af3073328ff57e66" providerId="LiveId" clId="{DAFB7930-A68B-4E25-A506-480CEA87B7DD}" dt="2020-05-15T11:07:08.340" v="6927" actId="20577"/>
        <pc:sldMkLst>
          <pc:docMk/>
          <pc:sldMk cId="2595598490" sldId="307"/>
        </pc:sldMkLst>
        <pc:spChg chg="add mod">
          <ac:chgData name="Minh Trần" userId="af3073328ff57e66" providerId="LiveId" clId="{DAFB7930-A68B-4E25-A506-480CEA87B7DD}" dt="2020-05-15T11:07:08.340" v="6927" actId="20577"/>
          <ac:spMkLst>
            <pc:docMk/>
            <pc:sldMk cId="2595598490" sldId="307"/>
            <ac:spMk id="2" creationId="{28091D4C-E5D0-4ECE-B1A3-2BCBD20B679C}"/>
          </ac:spMkLst>
        </pc:spChg>
        <pc:spChg chg="mod">
          <ac:chgData name="Minh Trần" userId="af3073328ff57e66" providerId="LiveId" clId="{DAFB7930-A68B-4E25-A506-480CEA87B7DD}" dt="2020-05-14T10:37:25.634" v="5794"/>
          <ac:spMkLst>
            <pc:docMk/>
            <pc:sldMk cId="2595598490" sldId="307"/>
            <ac:spMk id="5" creationId="{66FE0470-FC5B-4553-AE3C-28E103267F3E}"/>
          </ac:spMkLst>
        </pc:spChg>
        <pc:spChg chg="mod">
          <ac:chgData name="Minh Trần" userId="af3073328ff57e66" providerId="LiveId" clId="{DAFB7930-A68B-4E25-A506-480CEA87B7DD}" dt="2020-05-15T09:24:10.233" v="6716" actId="113"/>
          <ac:spMkLst>
            <pc:docMk/>
            <pc:sldMk cId="2595598490" sldId="307"/>
            <ac:spMk id="6" creationId="{057483B9-BDB7-4E9F-9FB8-CDFD7EB58D52}"/>
          </ac:spMkLst>
        </pc:spChg>
      </pc:sldChg>
      <pc:sldChg chg="addSp modSp add mod">
        <pc:chgData name="Minh Trần" userId="af3073328ff57e66" providerId="LiveId" clId="{DAFB7930-A68B-4E25-A506-480CEA87B7DD}" dt="2020-05-15T11:20:26.398" v="7144" actId="14100"/>
        <pc:sldMkLst>
          <pc:docMk/>
          <pc:sldMk cId="3996075953" sldId="308"/>
        </pc:sldMkLst>
        <pc:spChg chg="add mod">
          <ac:chgData name="Minh Trần" userId="af3073328ff57e66" providerId="LiveId" clId="{DAFB7930-A68B-4E25-A506-480CEA87B7DD}" dt="2020-05-15T11:20:26.398" v="7144" actId="14100"/>
          <ac:spMkLst>
            <pc:docMk/>
            <pc:sldMk cId="3996075953" sldId="308"/>
            <ac:spMk id="2" creationId="{48EFDD28-D583-47BD-B8C6-35961A543969}"/>
          </ac:spMkLst>
        </pc:spChg>
        <pc:spChg chg="mod">
          <ac:chgData name="Minh Trần" userId="af3073328ff57e66" providerId="LiveId" clId="{DAFB7930-A68B-4E25-A506-480CEA87B7DD}" dt="2020-05-14T10:37:42.772" v="5797" actId="5793"/>
          <ac:spMkLst>
            <pc:docMk/>
            <pc:sldMk cId="3996075953" sldId="308"/>
            <ac:spMk id="5" creationId="{66FE0470-FC5B-4553-AE3C-28E103267F3E}"/>
          </ac:spMkLst>
        </pc:spChg>
        <pc:spChg chg="mod">
          <ac:chgData name="Minh Trần" userId="af3073328ff57e66" providerId="LiveId" clId="{DAFB7930-A68B-4E25-A506-480CEA87B7DD}" dt="2020-05-15T11:19:15.513" v="7137" actId="113"/>
          <ac:spMkLst>
            <pc:docMk/>
            <pc:sldMk cId="3996075953" sldId="308"/>
            <ac:spMk id="6" creationId="{057483B9-BDB7-4E9F-9FB8-CDFD7EB58D52}"/>
          </ac:spMkLst>
        </pc:spChg>
      </pc:sldChg>
      <pc:sldChg chg="modSp add mod">
        <pc:chgData name="Minh Trần" userId="af3073328ff57e66" providerId="LiveId" clId="{DAFB7930-A68B-4E25-A506-480CEA87B7DD}" dt="2020-05-19T03:38:40.173" v="8076" actId="20577"/>
        <pc:sldMkLst>
          <pc:docMk/>
          <pc:sldMk cId="4202728668" sldId="309"/>
        </pc:sldMkLst>
        <pc:spChg chg="mod">
          <ac:chgData name="Minh Trần" userId="af3073328ff57e66" providerId="LiveId" clId="{DAFB7930-A68B-4E25-A506-480CEA87B7DD}" dt="2020-05-19T03:37:13.764" v="7772" actId="20577"/>
          <ac:spMkLst>
            <pc:docMk/>
            <pc:sldMk cId="4202728668" sldId="309"/>
            <ac:spMk id="5" creationId="{66FE0470-FC5B-4553-AE3C-28E103267F3E}"/>
          </ac:spMkLst>
        </pc:spChg>
        <pc:spChg chg="mod">
          <ac:chgData name="Minh Trần" userId="af3073328ff57e66" providerId="LiveId" clId="{DAFB7930-A68B-4E25-A506-480CEA87B7DD}" dt="2020-05-19T03:38:40.173" v="8076" actId="20577"/>
          <ac:spMkLst>
            <pc:docMk/>
            <pc:sldMk cId="4202728668" sldId="309"/>
            <ac:spMk id="6" creationId="{057483B9-BDB7-4E9F-9FB8-CDFD7EB58D52}"/>
          </ac:spMkLst>
        </pc:spChg>
      </pc:sldChg>
      <pc:sldChg chg="delSp modSp add mod">
        <pc:chgData name="Minh Trần" userId="af3073328ff57e66" providerId="LiveId" clId="{DAFB7930-A68B-4E25-A506-480CEA87B7DD}" dt="2020-05-14T11:28:13.246" v="6136" actId="20577"/>
        <pc:sldMkLst>
          <pc:docMk/>
          <pc:sldMk cId="699697366" sldId="310"/>
        </pc:sldMkLst>
        <pc:spChg chg="del">
          <ac:chgData name="Minh Trần" userId="af3073328ff57e66" providerId="LiveId" clId="{DAFB7930-A68B-4E25-A506-480CEA87B7DD}" dt="2020-05-14T11:24:39.176" v="6121" actId="478"/>
          <ac:spMkLst>
            <pc:docMk/>
            <pc:sldMk cId="699697366" sldId="310"/>
            <ac:spMk id="3" creationId="{AD23F537-71A2-4B7E-A9BD-8DF671EB6120}"/>
          </ac:spMkLst>
        </pc:spChg>
        <pc:spChg chg="mod">
          <ac:chgData name="Minh Trần" userId="af3073328ff57e66" providerId="LiveId" clId="{DAFB7930-A68B-4E25-A506-480CEA87B7DD}" dt="2020-05-14T11:24:22.416" v="6120" actId="20577"/>
          <ac:spMkLst>
            <pc:docMk/>
            <pc:sldMk cId="699697366" sldId="310"/>
            <ac:spMk id="5" creationId="{66FE0470-FC5B-4553-AE3C-28E103267F3E}"/>
          </ac:spMkLst>
        </pc:spChg>
        <pc:spChg chg="mod">
          <ac:chgData name="Minh Trần" userId="af3073328ff57e66" providerId="LiveId" clId="{DAFB7930-A68B-4E25-A506-480CEA87B7DD}" dt="2020-05-14T11:28:13.246" v="6136" actId="20577"/>
          <ac:spMkLst>
            <pc:docMk/>
            <pc:sldMk cId="699697366" sldId="310"/>
            <ac:spMk id="6" creationId="{057483B9-BDB7-4E9F-9FB8-CDFD7EB58D52}"/>
          </ac:spMkLst>
        </pc:spChg>
      </pc:sldChg>
      <pc:sldChg chg="del">
        <pc:chgData name="Minh Trần" userId="af3073328ff57e66" providerId="LiveId" clId="{DAFB7930-A68B-4E25-A506-480CEA87B7DD}" dt="2020-05-12T10:45:59.664" v="11" actId="47"/>
        <pc:sldMkLst>
          <pc:docMk/>
          <pc:sldMk cId="2025787390" sldId="311"/>
        </pc:sldMkLst>
      </pc:sldChg>
      <pc:sldChg chg="addSp modSp add mod">
        <pc:chgData name="Minh Trần" userId="af3073328ff57e66" providerId="LiveId" clId="{DAFB7930-A68B-4E25-A506-480CEA87B7DD}" dt="2020-05-14T11:37:15.135" v="6296" actId="114"/>
        <pc:sldMkLst>
          <pc:docMk/>
          <pc:sldMk cId="3601646049" sldId="311"/>
        </pc:sldMkLst>
        <pc:spChg chg="add mod">
          <ac:chgData name="Minh Trần" userId="af3073328ff57e66" providerId="LiveId" clId="{DAFB7930-A68B-4E25-A506-480CEA87B7DD}" dt="2020-05-14T11:35:51.766" v="6188" actId="1076"/>
          <ac:spMkLst>
            <pc:docMk/>
            <pc:sldMk cId="3601646049" sldId="311"/>
            <ac:spMk id="2" creationId="{C3BF9E3F-1901-4343-A55B-BE74746760CC}"/>
          </ac:spMkLst>
        </pc:spChg>
        <pc:spChg chg="add mod">
          <ac:chgData name="Minh Trần" userId="af3073328ff57e66" providerId="LiveId" clId="{DAFB7930-A68B-4E25-A506-480CEA87B7DD}" dt="2020-05-14T11:36:30.812" v="6217" actId="14100"/>
          <ac:spMkLst>
            <pc:docMk/>
            <pc:sldMk cId="3601646049" sldId="311"/>
            <ac:spMk id="3" creationId="{E8773B4D-8FCC-4087-8C69-9CDAEEE99CA2}"/>
          </ac:spMkLst>
        </pc:spChg>
        <pc:spChg chg="mod">
          <ac:chgData name="Minh Trần" userId="af3073328ff57e66" providerId="LiveId" clId="{DAFB7930-A68B-4E25-A506-480CEA87B7DD}" dt="2020-05-14T11:28:20.006" v="6138" actId="20577"/>
          <ac:spMkLst>
            <pc:docMk/>
            <pc:sldMk cId="3601646049" sldId="311"/>
            <ac:spMk id="5" creationId="{66FE0470-FC5B-4553-AE3C-28E103267F3E}"/>
          </ac:spMkLst>
        </pc:spChg>
        <pc:spChg chg="mod">
          <ac:chgData name="Minh Trần" userId="af3073328ff57e66" providerId="LiveId" clId="{DAFB7930-A68B-4E25-A506-480CEA87B7DD}" dt="2020-05-14T11:37:15.135" v="6296" actId="114"/>
          <ac:spMkLst>
            <pc:docMk/>
            <pc:sldMk cId="3601646049" sldId="311"/>
            <ac:spMk id="6" creationId="{057483B9-BDB7-4E9F-9FB8-CDFD7EB58D52}"/>
          </ac:spMkLst>
        </pc:spChg>
      </pc:sldChg>
      <pc:sldChg chg="addSp modSp new mod">
        <pc:chgData name="Minh Trần" userId="af3073328ff57e66" providerId="LiveId" clId="{DAFB7930-A68B-4E25-A506-480CEA87B7DD}" dt="2020-05-14T11:44:19.381" v="6398" actId="1076"/>
        <pc:sldMkLst>
          <pc:docMk/>
          <pc:sldMk cId="1721802413" sldId="312"/>
        </pc:sldMkLst>
        <pc:spChg chg="mod">
          <ac:chgData name="Minh Trần" userId="af3073328ff57e66" providerId="LiveId" clId="{DAFB7930-A68B-4E25-A506-480CEA87B7DD}" dt="2020-05-14T11:41:32.632" v="6299" actId="20577"/>
          <ac:spMkLst>
            <pc:docMk/>
            <pc:sldMk cId="1721802413" sldId="312"/>
            <ac:spMk id="2" creationId="{CFED4B69-11F3-4EAE-809C-A2E2E5BA7F15}"/>
          </ac:spMkLst>
        </pc:spChg>
        <pc:spChg chg="mod">
          <ac:chgData name="Minh Trần" userId="af3073328ff57e66" providerId="LiveId" clId="{DAFB7930-A68B-4E25-A506-480CEA87B7DD}" dt="2020-05-14T11:43:33.561" v="6394" actId="13926"/>
          <ac:spMkLst>
            <pc:docMk/>
            <pc:sldMk cId="1721802413" sldId="312"/>
            <ac:spMk id="3" creationId="{3ABCCA1D-B17A-424E-B8F9-AE5B623C883B}"/>
          </ac:spMkLst>
        </pc:spChg>
        <pc:spChg chg="add mod">
          <ac:chgData name="Minh Trần" userId="af3073328ff57e66" providerId="LiveId" clId="{DAFB7930-A68B-4E25-A506-480CEA87B7DD}" dt="2020-05-14T11:44:15.898" v="6397" actId="14100"/>
          <ac:spMkLst>
            <pc:docMk/>
            <pc:sldMk cId="1721802413" sldId="312"/>
            <ac:spMk id="4" creationId="{EA5F24FD-06B2-4034-B92D-49B9CEC103ED}"/>
          </ac:spMkLst>
        </pc:spChg>
        <pc:picChg chg="add mod">
          <ac:chgData name="Minh Trần" userId="af3073328ff57e66" providerId="LiveId" clId="{DAFB7930-A68B-4E25-A506-480CEA87B7DD}" dt="2020-05-14T11:44:19.381" v="6398" actId="1076"/>
          <ac:picMkLst>
            <pc:docMk/>
            <pc:sldMk cId="1721802413" sldId="312"/>
            <ac:picMk id="5" creationId="{20405E10-AF35-4BFB-960B-2BE9A43DE2D8}"/>
          </ac:picMkLst>
        </pc:picChg>
      </pc:sldChg>
      <pc:sldChg chg="del">
        <pc:chgData name="Minh Trần" userId="af3073328ff57e66" providerId="LiveId" clId="{DAFB7930-A68B-4E25-A506-480CEA87B7DD}" dt="2020-05-12T10:45:59.664" v="11" actId="47"/>
        <pc:sldMkLst>
          <pc:docMk/>
          <pc:sldMk cId="499587946" sldId="313"/>
        </pc:sldMkLst>
      </pc:sldChg>
      <pc:sldChg chg="addSp delSp modSp add mod">
        <pc:chgData name="Minh Trần" userId="af3073328ff57e66" providerId="LiveId" clId="{DAFB7930-A68B-4E25-A506-480CEA87B7DD}" dt="2020-05-14T11:56:10.707" v="6509" actId="1076"/>
        <pc:sldMkLst>
          <pc:docMk/>
          <pc:sldMk cId="1911206367" sldId="313"/>
        </pc:sldMkLst>
        <pc:spChg chg="del">
          <ac:chgData name="Minh Trần" userId="af3073328ff57e66" providerId="LiveId" clId="{DAFB7930-A68B-4E25-A506-480CEA87B7DD}" dt="2020-05-14T11:54:07.053" v="6471" actId="478"/>
          <ac:spMkLst>
            <pc:docMk/>
            <pc:sldMk cId="1911206367" sldId="313"/>
            <ac:spMk id="2" creationId="{F9A5E78E-672A-495D-979C-397C0B4479E6}"/>
          </ac:spMkLst>
        </pc:spChg>
        <pc:spChg chg="mod">
          <ac:chgData name="Minh Trần" userId="af3073328ff57e66" providerId="LiveId" clId="{DAFB7930-A68B-4E25-A506-480CEA87B7DD}" dt="2020-05-14T11:54:18.239" v="6482" actId="20577"/>
          <ac:spMkLst>
            <pc:docMk/>
            <pc:sldMk cId="1911206367" sldId="313"/>
            <ac:spMk id="6" creationId="{057483B9-BDB7-4E9F-9FB8-CDFD7EB58D52}"/>
          </ac:spMkLst>
        </pc:spChg>
        <pc:spChg chg="add del mod">
          <ac:chgData name="Minh Trần" userId="af3073328ff57e66" providerId="LiveId" clId="{DAFB7930-A68B-4E25-A506-480CEA87B7DD}" dt="2020-05-14T11:55:09.315" v="6490"/>
          <ac:spMkLst>
            <pc:docMk/>
            <pc:sldMk cId="1911206367" sldId="313"/>
            <ac:spMk id="7" creationId="{303AD277-CDE9-4BD9-8D03-1FAF238317EE}"/>
          </ac:spMkLst>
        </pc:spChg>
        <pc:spChg chg="add mod">
          <ac:chgData name="Minh Trần" userId="af3073328ff57e66" providerId="LiveId" clId="{DAFB7930-A68B-4E25-A506-480CEA87B7DD}" dt="2020-05-14T11:55:43.220" v="6499" actId="14100"/>
          <ac:spMkLst>
            <pc:docMk/>
            <pc:sldMk cId="1911206367" sldId="313"/>
            <ac:spMk id="8" creationId="{989EFEF5-8170-4FD2-9C13-3A2D7120B493}"/>
          </ac:spMkLst>
        </pc:spChg>
        <pc:spChg chg="add mod">
          <ac:chgData name="Minh Trần" userId="af3073328ff57e66" providerId="LiveId" clId="{DAFB7930-A68B-4E25-A506-480CEA87B7DD}" dt="2020-05-14T11:56:10.707" v="6509" actId="1076"/>
          <ac:spMkLst>
            <pc:docMk/>
            <pc:sldMk cId="1911206367" sldId="313"/>
            <ac:spMk id="9" creationId="{5952B651-0362-4D85-98AA-62D439E90C4A}"/>
          </ac:spMkLst>
        </pc:spChg>
        <pc:picChg chg="del">
          <ac:chgData name="Minh Trần" userId="af3073328ff57e66" providerId="LiveId" clId="{DAFB7930-A68B-4E25-A506-480CEA87B7DD}" dt="2020-05-14T11:54:08.695" v="6473" actId="478"/>
          <ac:picMkLst>
            <pc:docMk/>
            <pc:sldMk cId="1911206367" sldId="313"/>
            <ac:picMk id="3" creationId="{589469C4-34F3-40C4-BD03-564BBF7C14CA}"/>
          </ac:picMkLst>
        </pc:picChg>
        <pc:picChg chg="del">
          <ac:chgData name="Minh Trần" userId="af3073328ff57e66" providerId="LiveId" clId="{DAFB7930-A68B-4E25-A506-480CEA87B7DD}" dt="2020-05-14T11:54:07.957" v="6472" actId="478"/>
          <ac:picMkLst>
            <pc:docMk/>
            <pc:sldMk cId="1911206367" sldId="313"/>
            <ac:picMk id="4" creationId="{C137054C-85F0-4018-A72C-5C4541709C33}"/>
          </ac:picMkLst>
        </pc:picChg>
      </pc:sldChg>
      <pc:sldChg chg="addSp delSp modSp add mod">
        <pc:chgData name="Minh Trần" userId="af3073328ff57e66" providerId="LiveId" clId="{DAFB7930-A68B-4E25-A506-480CEA87B7DD}" dt="2020-05-15T11:06:25.098" v="6895" actId="20577"/>
        <pc:sldMkLst>
          <pc:docMk/>
          <pc:sldMk cId="712251886" sldId="314"/>
        </pc:sldMkLst>
        <pc:spChg chg="del">
          <ac:chgData name="Minh Trần" userId="af3073328ff57e66" providerId="LiveId" clId="{DAFB7930-A68B-4E25-A506-480CEA87B7DD}" dt="2020-05-15T10:01:32.730" v="6726" actId="478"/>
          <ac:spMkLst>
            <pc:docMk/>
            <pc:sldMk cId="712251886" sldId="314"/>
            <ac:spMk id="2" creationId="{28091D4C-E5D0-4ECE-B1A3-2BCBD20B679C}"/>
          </ac:spMkLst>
        </pc:spChg>
        <pc:spChg chg="add del mod">
          <ac:chgData name="Minh Trần" userId="af3073328ff57e66" providerId="LiveId" clId="{DAFB7930-A68B-4E25-A506-480CEA87B7DD}" dt="2020-05-15T11:05:03.882" v="6877" actId="478"/>
          <ac:spMkLst>
            <pc:docMk/>
            <pc:sldMk cId="712251886" sldId="314"/>
            <ac:spMk id="3" creationId="{E2DB7CD7-CCBC-4066-AA0A-739E98CFB6D3}"/>
          </ac:spMkLst>
        </pc:spChg>
        <pc:spChg chg="add mod">
          <ac:chgData name="Minh Trần" userId="af3073328ff57e66" providerId="LiveId" clId="{DAFB7930-A68B-4E25-A506-480CEA87B7DD}" dt="2020-05-15T11:05:23.969" v="6883" actId="1076"/>
          <ac:spMkLst>
            <pc:docMk/>
            <pc:sldMk cId="712251886" sldId="314"/>
            <ac:spMk id="4" creationId="{5A35DECE-11CC-417C-804A-F89C3439FF97}"/>
          </ac:spMkLst>
        </pc:spChg>
        <pc:spChg chg="mod">
          <ac:chgData name="Minh Trần" userId="af3073328ff57e66" providerId="LiveId" clId="{DAFB7930-A68B-4E25-A506-480CEA87B7DD}" dt="2020-05-15T10:01:30.368" v="6725" actId="20577"/>
          <ac:spMkLst>
            <pc:docMk/>
            <pc:sldMk cId="712251886" sldId="314"/>
            <ac:spMk id="5" creationId="{66FE0470-FC5B-4553-AE3C-28E103267F3E}"/>
          </ac:spMkLst>
        </pc:spChg>
        <pc:spChg chg="mod">
          <ac:chgData name="Minh Trần" userId="af3073328ff57e66" providerId="LiveId" clId="{DAFB7930-A68B-4E25-A506-480CEA87B7DD}" dt="2020-05-15T11:06:25.098" v="6895" actId="20577"/>
          <ac:spMkLst>
            <pc:docMk/>
            <pc:sldMk cId="712251886" sldId="314"/>
            <ac:spMk id="6" creationId="{057483B9-BDB7-4E9F-9FB8-CDFD7EB58D52}"/>
          </ac:spMkLst>
        </pc:spChg>
        <pc:spChg chg="add mod">
          <ac:chgData name="Minh Trần" userId="af3073328ff57e66" providerId="LiveId" clId="{DAFB7930-A68B-4E25-A506-480CEA87B7DD}" dt="2020-05-15T11:05:19.768" v="6882" actId="14100"/>
          <ac:spMkLst>
            <pc:docMk/>
            <pc:sldMk cId="712251886" sldId="314"/>
            <ac:spMk id="7" creationId="{F883DB6B-F787-431A-9BE9-0AEE99137D27}"/>
          </ac:spMkLst>
        </pc:spChg>
      </pc:sldChg>
      <pc:sldChg chg="del">
        <pc:chgData name="Minh Trần" userId="af3073328ff57e66" providerId="LiveId" clId="{DAFB7930-A68B-4E25-A506-480CEA87B7DD}" dt="2020-05-12T10:45:59.664" v="11" actId="47"/>
        <pc:sldMkLst>
          <pc:docMk/>
          <pc:sldMk cId="749377225" sldId="314"/>
        </pc:sldMkLst>
      </pc:sldChg>
      <pc:sldChg chg="del">
        <pc:chgData name="Minh Trần" userId="af3073328ff57e66" providerId="LiveId" clId="{DAFB7930-A68B-4E25-A506-480CEA87B7DD}" dt="2020-05-12T10:45:59.664" v="11" actId="47"/>
        <pc:sldMkLst>
          <pc:docMk/>
          <pc:sldMk cId="1529364114" sldId="315"/>
        </pc:sldMkLst>
      </pc:sldChg>
      <pc:sldChg chg="addSp delSp modSp add mod">
        <pc:chgData name="Minh Trần" userId="af3073328ff57e66" providerId="LiveId" clId="{DAFB7930-A68B-4E25-A506-480CEA87B7DD}" dt="2020-05-15T11:12:54.871" v="7025" actId="14100"/>
        <pc:sldMkLst>
          <pc:docMk/>
          <pc:sldMk cId="3512865601" sldId="315"/>
        </pc:sldMkLst>
        <pc:spChg chg="add del mod">
          <ac:chgData name="Minh Trần" userId="af3073328ff57e66" providerId="LiveId" clId="{DAFB7930-A68B-4E25-A506-480CEA87B7DD}" dt="2020-05-15T11:08:05.367" v="6928" actId="478"/>
          <ac:spMkLst>
            <pc:docMk/>
            <pc:sldMk cId="3512865601" sldId="315"/>
            <ac:spMk id="2" creationId="{6FAC8D86-740C-40F9-9FA3-C331039481A7}"/>
          </ac:spMkLst>
        </pc:spChg>
        <pc:spChg chg="add mod">
          <ac:chgData name="Minh Trần" userId="af3073328ff57e66" providerId="LiveId" clId="{DAFB7930-A68B-4E25-A506-480CEA87B7DD}" dt="2020-05-15T11:10:45.223" v="6931" actId="1076"/>
          <ac:spMkLst>
            <pc:docMk/>
            <pc:sldMk cId="3512865601" sldId="315"/>
            <ac:spMk id="3" creationId="{CC714BB0-3D88-4BDE-8A3E-D42A40B95DF0}"/>
          </ac:spMkLst>
        </pc:spChg>
        <pc:spChg chg="del">
          <ac:chgData name="Minh Trần" userId="af3073328ff57e66" providerId="LiveId" clId="{DAFB7930-A68B-4E25-A506-480CEA87B7DD}" dt="2020-05-15T11:06:07.226" v="6887" actId="478"/>
          <ac:spMkLst>
            <pc:docMk/>
            <pc:sldMk cId="3512865601" sldId="315"/>
            <ac:spMk id="4" creationId="{5A35DECE-11CC-417C-804A-F89C3439FF97}"/>
          </ac:spMkLst>
        </pc:spChg>
        <pc:spChg chg="mod">
          <ac:chgData name="Minh Trần" userId="af3073328ff57e66" providerId="LiveId" clId="{DAFB7930-A68B-4E25-A506-480CEA87B7DD}" dt="2020-05-15T11:05:59.105" v="6885" actId="20577"/>
          <ac:spMkLst>
            <pc:docMk/>
            <pc:sldMk cId="3512865601" sldId="315"/>
            <ac:spMk id="5" creationId="{66FE0470-FC5B-4553-AE3C-28E103267F3E}"/>
          </ac:spMkLst>
        </pc:spChg>
        <pc:spChg chg="mod">
          <ac:chgData name="Minh Trần" userId="af3073328ff57e66" providerId="LiveId" clId="{DAFB7930-A68B-4E25-A506-480CEA87B7DD}" dt="2020-05-15T11:12:25.472" v="7014" actId="20577"/>
          <ac:spMkLst>
            <pc:docMk/>
            <pc:sldMk cId="3512865601" sldId="315"/>
            <ac:spMk id="6" creationId="{057483B9-BDB7-4E9F-9FB8-CDFD7EB58D52}"/>
          </ac:spMkLst>
        </pc:spChg>
        <pc:spChg chg="del">
          <ac:chgData name="Minh Trần" userId="af3073328ff57e66" providerId="LiveId" clId="{DAFB7930-A68B-4E25-A506-480CEA87B7DD}" dt="2020-05-15T11:06:05.967" v="6886" actId="478"/>
          <ac:spMkLst>
            <pc:docMk/>
            <pc:sldMk cId="3512865601" sldId="315"/>
            <ac:spMk id="7" creationId="{F883DB6B-F787-431A-9BE9-0AEE99137D27}"/>
          </ac:spMkLst>
        </pc:spChg>
        <pc:spChg chg="add mod">
          <ac:chgData name="Minh Trần" userId="af3073328ff57e66" providerId="LiveId" clId="{DAFB7930-A68B-4E25-A506-480CEA87B7DD}" dt="2020-05-15T11:12:54.871" v="7025" actId="14100"/>
          <ac:spMkLst>
            <pc:docMk/>
            <pc:sldMk cId="3512865601" sldId="315"/>
            <ac:spMk id="8" creationId="{6CFF3235-524A-4480-AD17-913714A6611B}"/>
          </ac:spMkLst>
        </pc:spChg>
        <pc:spChg chg="add mod">
          <ac:chgData name="Minh Trần" userId="af3073328ff57e66" providerId="LiveId" clId="{DAFB7930-A68B-4E25-A506-480CEA87B7DD}" dt="2020-05-15T11:12:48.959" v="7023" actId="1076"/>
          <ac:spMkLst>
            <pc:docMk/>
            <pc:sldMk cId="3512865601" sldId="315"/>
            <ac:spMk id="9" creationId="{968D0FFA-B519-45BD-9ACD-8FD8B01CAEB6}"/>
          </ac:spMkLst>
        </pc:spChg>
      </pc:sldChg>
      <pc:sldChg chg="del">
        <pc:chgData name="Minh Trần" userId="af3073328ff57e66" providerId="LiveId" clId="{DAFB7930-A68B-4E25-A506-480CEA87B7DD}" dt="2020-05-12T10:45:59.664" v="11" actId="47"/>
        <pc:sldMkLst>
          <pc:docMk/>
          <pc:sldMk cId="1542675862" sldId="316"/>
        </pc:sldMkLst>
      </pc:sldChg>
      <pc:sldChg chg="addSp delSp modSp add mod">
        <pc:chgData name="Minh Trần" userId="af3073328ff57e66" providerId="LiveId" clId="{DAFB7930-A68B-4E25-A506-480CEA87B7DD}" dt="2020-05-15T11:15:24.335" v="7072" actId="1076"/>
        <pc:sldMkLst>
          <pc:docMk/>
          <pc:sldMk cId="3376850490" sldId="316"/>
        </pc:sldMkLst>
        <pc:spChg chg="del">
          <ac:chgData name="Minh Trần" userId="af3073328ff57e66" providerId="LiveId" clId="{DAFB7930-A68B-4E25-A506-480CEA87B7DD}" dt="2020-05-15T11:13:26.713" v="7028" actId="478"/>
          <ac:spMkLst>
            <pc:docMk/>
            <pc:sldMk cId="3376850490" sldId="316"/>
            <ac:spMk id="3" creationId="{CC714BB0-3D88-4BDE-8A3E-D42A40B95DF0}"/>
          </ac:spMkLst>
        </pc:spChg>
        <pc:spChg chg="mod">
          <ac:chgData name="Minh Trần" userId="af3073328ff57e66" providerId="LiveId" clId="{DAFB7930-A68B-4E25-A506-480CEA87B7DD}" dt="2020-05-15T11:13:21.023" v="7027" actId="20577"/>
          <ac:spMkLst>
            <pc:docMk/>
            <pc:sldMk cId="3376850490" sldId="316"/>
            <ac:spMk id="5" creationId="{66FE0470-FC5B-4553-AE3C-28E103267F3E}"/>
          </ac:spMkLst>
        </pc:spChg>
        <pc:spChg chg="mod">
          <ac:chgData name="Minh Trần" userId="af3073328ff57e66" providerId="LiveId" clId="{DAFB7930-A68B-4E25-A506-480CEA87B7DD}" dt="2020-05-15T11:13:54.411" v="7070" actId="20577"/>
          <ac:spMkLst>
            <pc:docMk/>
            <pc:sldMk cId="3376850490" sldId="316"/>
            <ac:spMk id="6" creationId="{057483B9-BDB7-4E9F-9FB8-CDFD7EB58D52}"/>
          </ac:spMkLst>
        </pc:spChg>
        <pc:spChg chg="del">
          <ac:chgData name="Minh Trần" userId="af3073328ff57e66" providerId="LiveId" clId="{DAFB7930-A68B-4E25-A506-480CEA87B7DD}" dt="2020-05-15T11:13:27.496" v="7029" actId="478"/>
          <ac:spMkLst>
            <pc:docMk/>
            <pc:sldMk cId="3376850490" sldId="316"/>
            <ac:spMk id="8" creationId="{6CFF3235-524A-4480-AD17-913714A6611B}"/>
          </ac:spMkLst>
        </pc:spChg>
        <pc:spChg chg="del mod">
          <ac:chgData name="Minh Trần" userId="af3073328ff57e66" providerId="LiveId" clId="{DAFB7930-A68B-4E25-A506-480CEA87B7DD}" dt="2020-05-15T11:13:29.049" v="7031" actId="478"/>
          <ac:spMkLst>
            <pc:docMk/>
            <pc:sldMk cId="3376850490" sldId="316"/>
            <ac:spMk id="9" creationId="{968D0FFA-B519-45BD-9ACD-8FD8B01CAEB6}"/>
          </ac:spMkLst>
        </pc:spChg>
        <pc:picChg chg="add mod">
          <ac:chgData name="Minh Trần" userId="af3073328ff57e66" providerId="LiveId" clId="{DAFB7930-A68B-4E25-A506-480CEA87B7DD}" dt="2020-05-15T11:15:24.335" v="7072" actId="1076"/>
          <ac:picMkLst>
            <pc:docMk/>
            <pc:sldMk cId="3376850490" sldId="316"/>
            <ac:picMk id="2" creationId="{B5DA878E-C660-4D5E-8A53-2CE47B92C277}"/>
          </ac:picMkLst>
        </pc:picChg>
      </pc:sldChg>
      <pc:sldChg chg="addSp delSp modSp add mod">
        <pc:chgData name="Minh Trần" userId="af3073328ff57e66" providerId="LiveId" clId="{DAFB7930-A68B-4E25-A506-480CEA87B7DD}" dt="2020-05-15T11:26:37.645" v="7339" actId="1076"/>
        <pc:sldMkLst>
          <pc:docMk/>
          <pc:sldMk cId="1656236022" sldId="317"/>
        </pc:sldMkLst>
        <pc:spChg chg="del">
          <ac:chgData name="Minh Trần" userId="af3073328ff57e66" providerId="LiveId" clId="{DAFB7930-A68B-4E25-A506-480CEA87B7DD}" dt="2020-05-15T11:21:16.312" v="7151" actId="478"/>
          <ac:spMkLst>
            <pc:docMk/>
            <pc:sldMk cId="1656236022" sldId="317"/>
            <ac:spMk id="2" creationId="{48EFDD28-D583-47BD-B8C6-35961A543969}"/>
          </ac:spMkLst>
        </pc:spChg>
        <pc:spChg chg="add mod">
          <ac:chgData name="Minh Trần" userId="af3073328ff57e66" providerId="LiveId" clId="{DAFB7930-A68B-4E25-A506-480CEA87B7DD}" dt="2020-05-15T11:23:36.769" v="7218" actId="1076"/>
          <ac:spMkLst>
            <pc:docMk/>
            <pc:sldMk cId="1656236022" sldId="317"/>
            <ac:spMk id="3" creationId="{C222935A-18A9-4200-BF30-F105461398AA}"/>
          </ac:spMkLst>
        </pc:spChg>
        <pc:spChg chg="add mod">
          <ac:chgData name="Minh Trần" userId="af3073328ff57e66" providerId="LiveId" clId="{DAFB7930-A68B-4E25-A506-480CEA87B7DD}" dt="2020-05-15T11:24:39.978" v="7286" actId="1076"/>
          <ac:spMkLst>
            <pc:docMk/>
            <pc:sldMk cId="1656236022" sldId="317"/>
            <ac:spMk id="4" creationId="{0AF4E3E1-00A2-4ABB-9D98-C4AB5831C527}"/>
          </ac:spMkLst>
        </pc:spChg>
        <pc:spChg chg="mod">
          <ac:chgData name="Minh Trần" userId="af3073328ff57e66" providerId="LiveId" clId="{DAFB7930-A68B-4E25-A506-480CEA87B7DD}" dt="2020-05-15T11:20:48.361" v="7149" actId="20577"/>
          <ac:spMkLst>
            <pc:docMk/>
            <pc:sldMk cId="1656236022" sldId="317"/>
            <ac:spMk id="5" creationId="{66FE0470-FC5B-4553-AE3C-28E103267F3E}"/>
          </ac:spMkLst>
        </pc:spChg>
        <pc:spChg chg="mod">
          <ac:chgData name="Minh Trần" userId="af3073328ff57e66" providerId="LiveId" clId="{DAFB7930-A68B-4E25-A506-480CEA87B7DD}" dt="2020-05-15T11:25:12.186" v="7330" actId="13926"/>
          <ac:spMkLst>
            <pc:docMk/>
            <pc:sldMk cId="1656236022" sldId="317"/>
            <ac:spMk id="6" creationId="{057483B9-BDB7-4E9F-9FB8-CDFD7EB58D52}"/>
          </ac:spMkLst>
        </pc:spChg>
        <pc:picChg chg="add mod">
          <ac:chgData name="Minh Trần" userId="af3073328ff57e66" providerId="LiveId" clId="{DAFB7930-A68B-4E25-A506-480CEA87B7DD}" dt="2020-05-15T11:26:37.645" v="7339" actId="1076"/>
          <ac:picMkLst>
            <pc:docMk/>
            <pc:sldMk cId="1656236022" sldId="317"/>
            <ac:picMk id="7" creationId="{57C7F71F-91D3-413C-9D69-42A7DFCD91A7}"/>
          </ac:picMkLst>
        </pc:picChg>
      </pc:sldChg>
      <pc:sldChg chg="del">
        <pc:chgData name="Minh Trần" userId="af3073328ff57e66" providerId="LiveId" clId="{DAFB7930-A68B-4E25-A506-480CEA87B7DD}" dt="2020-05-12T10:45:59.664" v="11" actId="47"/>
        <pc:sldMkLst>
          <pc:docMk/>
          <pc:sldMk cId="4151147625" sldId="317"/>
        </pc:sldMkLst>
      </pc:sldChg>
      <pc:sldChg chg="addSp delSp modSp add mod">
        <pc:chgData name="Minh Trần" userId="af3073328ff57e66" providerId="LiveId" clId="{DAFB7930-A68B-4E25-A506-480CEA87B7DD}" dt="2020-05-19T04:38:53.966" v="10594" actId="20577"/>
        <pc:sldMkLst>
          <pc:docMk/>
          <pc:sldMk cId="1273106163" sldId="318"/>
        </pc:sldMkLst>
        <pc:spChg chg="add mod">
          <ac:chgData name="Minh Trần" userId="af3073328ff57e66" providerId="LiveId" clId="{DAFB7930-A68B-4E25-A506-480CEA87B7DD}" dt="2020-05-19T03:26:49.448" v="7485" actId="1076"/>
          <ac:spMkLst>
            <pc:docMk/>
            <pc:sldMk cId="1273106163" sldId="318"/>
            <ac:spMk id="2" creationId="{D919F17E-E827-4659-884D-35E93A014BCA}"/>
          </ac:spMkLst>
        </pc:spChg>
        <pc:spChg chg="del">
          <ac:chgData name="Minh Trần" userId="af3073328ff57e66" providerId="LiveId" clId="{DAFB7930-A68B-4E25-A506-480CEA87B7DD}" dt="2020-05-19T03:14:10.316" v="7344" actId="478"/>
          <ac:spMkLst>
            <pc:docMk/>
            <pc:sldMk cId="1273106163" sldId="318"/>
            <ac:spMk id="3" creationId="{C222935A-18A9-4200-BF30-F105461398AA}"/>
          </ac:spMkLst>
        </pc:spChg>
        <pc:spChg chg="del">
          <ac:chgData name="Minh Trần" userId="af3073328ff57e66" providerId="LiveId" clId="{DAFB7930-A68B-4E25-A506-480CEA87B7DD}" dt="2020-05-19T03:14:08.767" v="7343" actId="478"/>
          <ac:spMkLst>
            <pc:docMk/>
            <pc:sldMk cId="1273106163" sldId="318"/>
            <ac:spMk id="4" creationId="{0AF4E3E1-00A2-4ABB-9D98-C4AB5831C527}"/>
          </ac:spMkLst>
        </pc:spChg>
        <pc:spChg chg="mod">
          <ac:chgData name="Minh Trần" userId="af3073328ff57e66" providerId="LiveId" clId="{DAFB7930-A68B-4E25-A506-480CEA87B7DD}" dt="2020-05-19T03:13:59.334" v="7341" actId="20577"/>
          <ac:spMkLst>
            <pc:docMk/>
            <pc:sldMk cId="1273106163" sldId="318"/>
            <ac:spMk id="5" creationId="{66FE0470-FC5B-4553-AE3C-28E103267F3E}"/>
          </ac:spMkLst>
        </pc:spChg>
        <pc:spChg chg="mod">
          <ac:chgData name="Minh Trần" userId="af3073328ff57e66" providerId="LiveId" clId="{DAFB7930-A68B-4E25-A506-480CEA87B7DD}" dt="2020-05-19T03:26:46.939" v="7484" actId="14100"/>
          <ac:spMkLst>
            <pc:docMk/>
            <pc:sldMk cId="1273106163" sldId="318"/>
            <ac:spMk id="6" creationId="{057483B9-BDB7-4E9F-9FB8-CDFD7EB58D52}"/>
          </ac:spMkLst>
        </pc:spChg>
        <pc:spChg chg="add mod">
          <ac:chgData name="Minh Trần" userId="af3073328ff57e66" providerId="LiveId" clId="{DAFB7930-A68B-4E25-A506-480CEA87B7DD}" dt="2020-05-19T04:38:53.966" v="10594" actId="20577"/>
          <ac:spMkLst>
            <pc:docMk/>
            <pc:sldMk cId="1273106163" sldId="318"/>
            <ac:spMk id="8" creationId="{FFAD55B0-FA56-413F-8796-F68F785E0333}"/>
          </ac:spMkLst>
        </pc:spChg>
        <pc:picChg chg="del">
          <ac:chgData name="Minh Trần" userId="af3073328ff57e66" providerId="LiveId" clId="{DAFB7930-A68B-4E25-A506-480CEA87B7DD}" dt="2020-05-19T03:14:05.532" v="7342" actId="478"/>
          <ac:picMkLst>
            <pc:docMk/>
            <pc:sldMk cId="1273106163" sldId="318"/>
            <ac:picMk id="7" creationId="{57C7F71F-91D3-413C-9D69-42A7DFCD91A7}"/>
          </ac:picMkLst>
        </pc:picChg>
      </pc:sldChg>
      <pc:sldChg chg="del">
        <pc:chgData name="Minh Trần" userId="af3073328ff57e66" providerId="LiveId" clId="{DAFB7930-A68B-4E25-A506-480CEA87B7DD}" dt="2020-05-12T10:45:59.664" v="11" actId="47"/>
        <pc:sldMkLst>
          <pc:docMk/>
          <pc:sldMk cId="1889681507" sldId="319"/>
        </pc:sldMkLst>
      </pc:sldChg>
      <pc:sldChg chg="addSp delSp modSp add mod">
        <pc:chgData name="Minh Trần" userId="af3073328ff57e66" providerId="LiveId" clId="{DAFB7930-A68B-4E25-A506-480CEA87B7DD}" dt="2020-05-19T03:30:52.714" v="7618" actId="1076"/>
        <pc:sldMkLst>
          <pc:docMk/>
          <pc:sldMk cId="2123504220" sldId="319"/>
        </pc:sldMkLst>
        <pc:spChg chg="del">
          <ac:chgData name="Minh Trần" userId="af3073328ff57e66" providerId="LiveId" clId="{DAFB7930-A68B-4E25-A506-480CEA87B7DD}" dt="2020-05-19T03:28:56.177" v="7566" actId="478"/>
          <ac:spMkLst>
            <pc:docMk/>
            <pc:sldMk cId="2123504220" sldId="319"/>
            <ac:spMk id="2" creationId="{D919F17E-E827-4659-884D-35E93A014BCA}"/>
          </ac:spMkLst>
        </pc:spChg>
        <pc:spChg chg="add mod">
          <ac:chgData name="Minh Trần" userId="af3073328ff57e66" providerId="LiveId" clId="{DAFB7930-A68B-4E25-A506-480CEA87B7DD}" dt="2020-05-19T03:29:08.149" v="7573" actId="1076"/>
          <ac:spMkLst>
            <pc:docMk/>
            <pc:sldMk cId="2123504220" sldId="319"/>
            <ac:spMk id="3" creationId="{2814CD26-CFB0-410D-8BD5-1AF6C7A75653}"/>
          </ac:spMkLst>
        </pc:spChg>
        <pc:spChg chg="add mod">
          <ac:chgData name="Minh Trần" userId="af3073328ff57e66" providerId="LiveId" clId="{DAFB7930-A68B-4E25-A506-480CEA87B7DD}" dt="2020-05-19T03:30:52.714" v="7618" actId="1076"/>
          <ac:spMkLst>
            <pc:docMk/>
            <pc:sldMk cId="2123504220" sldId="319"/>
            <ac:spMk id="4" creationId="{FAE35128-1559-4A00-9685-F5DBA311ADCE}"/>
          </ac:spMkLst>
        </pc:spChg>
        <pc:spChg chg="mod">
          <ac:chgData name="Minh Trần" userId="af3073328ff57e66" providerId="LiveId" clId="{DAFB7930-A68B-4E25-A506-480CEA87B7DD}" dt="2020-05-19T03:27:03.656" v="7492" actId="20577"/>
          <ac:spMkLst>
            <pc:docMk/>
            <pc:sldMk cId="2123504220" sldId="319"/>
            <ac:spMk id="5" creationId="{66FE0470-FC5B-4553-AE3C-28E103267F3E}"/>
          </ac:spMkLst>
        </pc:spChg>
        <pc:spChg chg="mod">
          <ac:chgData name="Minh Trần" userId="af3073328ff57e66" providerId="LiveId" clId="{DAFB7930-A68B-4E25-A506-480CEA87B7DD}" dt="2020-05-19T03:30:28.813" v="7608" actId="113"/>
          <ac:spMkLst>
            <pc:docMk/>
            <pc:sldMk cId="2123504220" sldId="319"/>
            <ac:spMk id="6" creationId="{057483B9-BDB7-4E9F-9FB8-CDFD7EB58D52}"/>
          </ac:spMkLst>
        </pc:spChg>
        <pc:spChg chg="del">
          <ac:chgData name="Minh Trần" userId="af3073328ff57e66" providerId="LiveId" clId="{DAFB7930-A68B-4E25-A506-480CEA87B7DD}" dt="2020-05-19T03:30:32.254" v="7609" actId="478"/>
          <ac:spMkLst>
            <pc:docMk/>
            <pc:sldMk cId="2123504220" sldId="319"/>
            <ac:spMk id="8" creationId="{FFAD55B0-FA56-413F-8796-F68F785E0333}"/>
          </ac:spMkLst>
        </pc:spChg>
      </pc:sldChg>
      <pc:sldChg chg="del">
        <pc:chgData name="Minh Trần" userId="af3073328ff57e66" providerId="LiveId" clId="{DAFB7930-A68B-4E25-A506-480CEA87B7DD}" dt="2020-05-12T10:45:59.664" v="11" actId="47"/>
        <pc:sldMkLst>
          <pc:docMk/>
          <pc:sldMk cId="514584600" sldId="320"/>
        </pc:sldMkLst>
      </pc:sldChg>
      <pc:sldChg chg="addSp delSp modSp add mod">
        <pc:chgData name="Minh Trần" userId="af3073328ff57e66" providerId="LiveId" clId="{DAFB7930-A68B-4E25-A506-480CEA87B7DD}" dt="2020-05-19T03:35:34.670" v="7743" actId="14100"/>
        <pc:sldMkLst>
          <pc:docMk/>
          <pc:sldMk cId="3505389824" sldId="320"/>
        </pc:sldMkLst>
        <pc:spChg chg="add del">
          <ac:chgData name="Minh Trần" userId="af3073328ff57e66" providerId="LiveId" clId="{DAFB7930-A68B-4E25-A506-480CEA87B7DD}" dt="2020-05-19T03:31:40.818" v="7629"/>
          <ac:spMkLst>
            <pc:docMk/>
            <pc:sldMk cId="3505389824" sldId="320"/>
            <ac:spMk id="2" creationId="{7650DD90-6B89-49C8-8D7A-4C61CC0469E9}"/>
          </ac:spMkLst>
        </pc:spChg>
        <pc:spChg chg="del">
          <ac:chgData name="Minh Trần" userId="af3073328ff57e66" providerId="LiveId" clId="{DAFB7930-A68B-4E25-A506-480CEA87B7DD}" dt="2020-05-19T03:31:36.708" v="7627" actId="478"/>
          <ac:spMkLst>
            <pc:docMk/>
            <pc:sldMk cId="3505389824" sldId="320"/>
            <ac:spMk id="3" creationId="{2814CD26-CFB0-410D-8BD5-1AF6C7A75653}"/>
          </ac:spMkLst>
        </pc:spChg>
        <pc:spChg chg="del">
          <ac:chgData name="Minh Trần" userId="af3073328ff57e66" providerId="LiveId" clId="{DAFB7930-A68B-4E25-A506-480CEA87B7DD}" dt="2020-05-19T03:32:07.305" v="7636" actId="478"/>
          <ac:spMkLst>
            <pc:docMk/>
            <pc:sldMk cId="3505389824" sldId="320"/>
            <ac:spMk id="4" creationId="{FAE35128-1559-4A00-9685-F5DBA311ADCE}"/>
          </ac:spMkLst>
        </pc:spChg>
        <pc:spChg chg="mod">
          <ac:chgData name="Minh Trần" userId="af3073328ff57e66" providerId="LiveId" clId="{DAFB7930-A68B-4E25-A506-480CEA87B7DD}" dt="2020-05-19T03:35:06.950" v="7732" actId="20577"/>
          <ac:spMkLst>
            <pc:docMk/>
            <pc:sldMk cId="3505389824" sldId="320"/>
            <ac:spMk id="6" creationId="{057483B9-BDB7-4E9F-9FB8-CDFD7EB58D52}"/>
          </ac:spMkLst>
        </pc:spChg>
        <pc:spChg chg="add mod">
          <ac:chgData name="Minh Trần" userId="af3073328ff57e66" providerId="LiveId" clId="{DAFB7930-A68B-4E25-A506-480CEA87B7DD}" dt="2020-05-19T03:31:57.659" v="7635" actId="403"/>
          <ac:spMkLst>
            <pc:docMk/>
            <pc:sldMk cId="3505389824" sldId="320"/>
            <ac:spMk id="7" creationId="{B2135D50-3D05-4A56-918B-5506CC73FAB0}"/>
          </ac:spMkLst>
        </pc:spChg>
        <pc:spChg chg="add mod">
          <ac:chgData name="Minh Trần" userId="af3073328ff57e66" providerId="LiveId" clId="{DAFB7930-A68B-4E25-A506-480CEA87B7DD}" dt="2020-05-19T03:35:24.097" v="7737" actId="1076"/>
          <ac:spMkLst>
            <pc:docMk/>
            <pc:sldMk cId="3505389824" sldId="320"/>
            <ac:spMk id="8" creationId="{67DA4992-7FBB-4AAA-BAB0-B046EF502418}"/>
          </ac:spMkLst>
        </pc:spChg>
        <pc:spChg chg="add del">
          <ac:chgData name="Minh Trần" userId="af3073328ff57e66" providerId="LiveId" clId="{DAFB7930-A68B-4E25-A506-480CEA87B7DD}" dt="2020-05-19T03:35:09.824" v="7734"/>
          <ac:spMkLst>
            <pc:docMk/>
            <pc:sldMk cId="3505389824" sldId="320"/>
            <ac:spMk id="9" creationId="{F07827B1-7497-40B5-A2F5-D37AA4FA2B9F}"/>
          </ac:spMkLst>
        </pc:spChg>
        <pc:spChg chg="add mod">
          <ac:chgData name="Minh Trần" userId="af3073328ff57e66" providerId="LiveId" clId="{DAFB7930-A68B-4E25-A506-480CEA87B7DD}" dt="2020-05-19T03:35:34.670" v="7743" actId="14100"/>
          <ac:spMkLst>
            <pc:docMk/>
            <pc:sldMk cId="3505389824" sldId="320"/>
            <ac:spMk id="10" creationId="{D29ECBCD-8AE9-46D4-82FD-76ED36C598E7}"/>
          </ac:spMkLst>
        </pc:spChg>
      </pc:sldChg>
      <pc:sldChg chg="addSp delSp modSp add mod">
        <pc:chgData name="Minh Trần" userId="af3073328ff57e66" providerId="LiveId" clId="{DAFB7930-A68B-4E25-A506-480CEA87B7DD}" dt="2020-05-19T03:36:16.602" v="7757" actId="1076"/>
        <pc:sldMkLst>
          <pc:docMk/>
          <pc:sldMk cId="4147415160" sldId="321"/>
        </pc:sldMkLst>
        <pc:spChg chg="add mod">
          <ac:chgData name="Minh Trần" userId="af3073328ff57e66" providerId="LiveId" clId="{DAFB7930-A68B-4E25-A506-480CEA87B7DD}" dt="2020-05-19T03:36:16.602" v="7757" actId="1076"/>
          <ac:spMkLst>
            <pc:docMk/>
            <pc:sldMk cId="4147415160" sldId="321"/>
            <ac:spMk id="2" creationId="{B218E074-2D65-4EBE-9C71-02D06526AA8C}"/>
          </ac:spMkLst>
        </pc:spChg>
        <pc:spChg chg="mod">
          <ac:chgData name="Minh Trần" userId="af3073328ff57e66" providerId="LiveId" clId="{DAFB7930-A68B-4E25-A506-480CEA87B7DD}" dt="2020-05-19T03:35:40.290" v="7745" actId="20577"/>
          <ac:spMkLst>
            <pc:docMk/>
            <pc:sldMk cId="4147415160" sldId="321"/>
            <ac:spMk id="5" creationId="{66FE0470-FC5B-4553-AE3C-28E103267F3E}"/>
          </ac:spMkLst>
        </pc:spChg>
        <pc:spChg chg="mod">
          <ac:chgData name="Minh Trần" userId="af3073328ff57e66" providerId="LiveId" clId="{DAFB7930-A68B-4E25-A506-480CEA87B7DD}" dt="2020-05-19T03:35:45.506" v="7747" actId="6549"/>
          <ac:spMkLst>
            <pc:docMk/>
            <pc:sldMk cId="4147415160" sldId="321"/>
            <ac:spMk id="6" creationId="{057483B9-BDB7-4E9F-9FB8-CDFD7EB58D52}"/>
          </ac:spMkLst>
        </pc:spChg>
        <pc:spChg chg="del">
          <ac:chgData name="Minh Trần" userId="af3073328ff57e66" providerId="LiveId" clId="{DAFB7930-A68B-4E25-A506-480CEA87B7DD}" dt="2020-05-19T03:35:42.984" v="7746" actId="478"/>
          <ac:spMkLst>
            <pc:docMk/>
            <pc:sldMk cId="4147415160" sldId="321"/>
            <ac:spMk id="7" creationId="{B2135D50-3D05-4A56-918B-5506CC73FAB0}"/>
          </ac:spMkLst>
        </pc:spChg>
        <pc:spChg chg="del">
          <ac:chgData name="Minh Trần" userId="af3073328ff57e66" providerId="LiveId" clId="{DAFB7930-A68B-4E25-A506-480CEA87B7DD}" dt="2020-05-19T03:35:47.822" v="7748" actId="478"/>
          <ac:spMkLst>
            <pc:docMk/>
            <pc:sldMk cId="4147415160" sldId="321"/>
            <ac:spMk id="8" creationId="{67DA4992-7FBB-4AAA-BAB0-B046EF502418}"/>
          </ac:spMkLst>
        </pc:spChg>
        <pc:spChg chg="del">
          <ac:chgData name="Minh Trần" userId="af3073328ff57e66" providerId="LiveId" clId="{DAFB7930-A68B-4E25-A506-480CEA87B7DD}" dt="2020-05-19T03:35:48.422" v="7749" actId="478"/>
          <ac:spMkLst>
            <pc:docMk/>
            <pc:sldMk cId="4147415160" sldId="321"/>
            <ac:spMk id="10" creationId="{D29ECBCD-8AE9-46D4-82FD-76ED36C598E7}"/>
          </ac:spMkLst>
        </pc:spChg>
      </pc:sldChg>
      <pc:sldChg chg="delSp modSp add del mod">
        <pc:chgData name="Minh Trần" userId="af3073328ff57e66" providerId="LiveId" clId="{DAFB7930-A68B-4E25-A506-480CEA87B7DD}" dt="2020-05-19T03:37:02.117" v="7769" actId="47"/>
        <pc:sldMkLst>
          <pc:docMk/>
          <pc:sldMk cId="429928538" sldId="322"/>
        </pc:sldMkLst>
        <pc:spChg chg="del mod">
          <ac:chgData name="Minh Trần" userId="af3073328ff57e66" providerId="LiveId" clId="{DAFB7930-A68B-4E25-A506-480CEA87B7DD}" dt="2020-05-19T03:36:44.388" v="7760" actId="478"/>
          <ac:spMkLst>
            <pc:docMk/>
            <pc:sldMk cId="429928538" sldId="322"/>
            <ac:spMk id="2" creationId="{B218E074-2D65-4EBE-9C71-02D06526AA8C}"/>
          </ac:spMkLst>
        </pc:spChg>
        <pc:spChg chg="mod">
          <ac:chgData name="Minh Trần" userId="af3073328ff57e66" providerId="LiveId" clId="{DAFB7930-A68B-4E25-A506-480CEA87B7DD}" dt="2020-05-19T03:36:47.383" v="7761" actId="20577"/>
          <ac:spMkLst>
            <pc:docMk/>
            <pc:sldMk cId="429928538" sldId="322"/>
            <ac:spMk id="5" creationId="{66FE0470-FC5B-4553-AE3C-28E103267F3E}"/>
          </ac:spMkLst>
        </pc:spChg>
        <pc:spChg chg="mod">
          <ac:chgData name="Minh Trần" userId="af3073328ff57e66" providerId="LiveId" clId="{DAFB7930-A68B-4E25-A506-480CEA87B7DD}" dt="2020-05-19T03:36:59.917" v="7768" actId="20577"/>
          <ac:spMkLst>
            <pc:docMk/>
            <pc:sldMk cId="429928538" sldId="322"/>
            <ac:spMk id="6" creationId="{057483B9-BDB7-4E9F-9FB8-CDFD7EB58D52}"/>
          </ac:spMkLst>
        </pc:spChg>
      </pc:sldChg>
      <pc:sldChg chg="del">
        <pc:chgData name="Minh Trần" userId="af3073328ff57e66" providerId="LiveId" clId="{DAFB7930-A68B-4E25-A506-480CEA87B7DD}" dt="2020-05-12T10:45:59.664" v="11" actId="47"/>
        <pc:sldMkLst>
          <pc:docMk/>
          <pc:sldMk cId="4045396605" sldId="322"/>
        </pc:sldMkLst>
      </pc:sldChg>
      <pc:sldChg chg="addSp delSp modSp add mod">
        <pc:chgData name="Minh Trần" userId="af3073328ff57e66" providerId="LiveId" clId="{DAFB7930-A68B-4E25-A506-480CEA87B7DD}" dt="2020-05-19T03:50:42.145" v="8365" actId="1076"/>
        <pc:sldMkLst>
          <pc:docMk/>
          <pc:sldMk cId="4093228182" sldId="322"/>
        </pc:sldMkLst>
        <pc:spChg chg="add del">
          <ac:chgData name="Minh Trần" userId="af3073328ff57e66" providerId="LiveId" clId="{DAFB7930-A68B-4E25-A506-480CEA87B7DD}" dt="2020-05-19T03:50:26.393" v="8357"/>
          <ac:spMkLst>
            <pc:docMk/>
            <pc:sldMk cId="4093228182" sldId="322"/>
            <ac:spMk id="2" creationId="{EA866A3D-1325-4E6A-808D-11D8009CD36B}"/>
          </ac:spMkLst>
        </pc:spChg>
        <pc:spChg chg="add mod">
          <ac:chgData name="Minh Trần" userId="af3073328ff57e66" providerId="LiveId" clId="{DAFB7930-A68B-4E25-A506-480CEA87B7DD}" dt="2020-05-19T03:50:42.145" v="8365" actId="1076"/>
          <ac:spMkLst>
            <pc:docMk/>
            <pc:sldMk cId="4093228182" sldId="322"/>
            <ac:spMk id="3" creationId="{25C3482F-B1C3-4BBD-8D4A-E466F8220F57}"/>
          </ac:spMkLst>
        </pc:spChg>
        <pc:spChg chg="mod">
          <ac:chgData name="Minh Trần" userId="af3073328ff57e66" providerId="LiveId" clId="{DAFB7930-A68B-4E25-A506-480CEA87B7DD}" dt="2020-05-19T03:50:24.405" v="8355" actId="113"/>
          <ac:spMkLst>
            <pc:docMk/>
            <pc:sldMk cId="4093228182" sldId="322"/>
            <ac:spMk id="6" creationId="{057483B9-BDB7-4E9F-9FB8-CDFD7EB58D52}"/>
          </ac:spMkLst>
        </pc:spChg>
      </pc:sldChg>
      <pc:sldChg chg="addSp delSp modSp add mod">
        <pc:chgData name="Minh Trần" userId="af3073328ff57e66" providerId="LiveId" clId="{DAFB7930-A68B-4E25-A506-480CEA87B7DD}" dt="2020-05-19T03:54:03.495" v="8574" actId="113"/>
        <pc:sldMkLst>
          <pc:docMk/>
          <pc:sldMk cId="1411261201" sldId="323"/>
        </pc:sldMkLst>
        <pc:spChg chg="add mod">
          <ac:chgData name="Minh Trần" userId="af3073328ff57e66" providerId="LiveId" clId="{DAFB7930-A68B-4E25-A506-480CEA87B7DD}" dt="2020-05-19T03:52:37.964" v="8424" actId="14100"/>
          <ac:spMkLst>
            <pc:docMk/>
            <pc:sldMk cId="1411261201" sldId="323"/>
            <ac:spMk id="2" creationId="{6CF83827-37AD-4BC7-B011-2231B43B2026}"/>
          </ac:spMkLst>
        </pc:spChg>
        <pc:spChg chg="del">
          <ac:chgData name="Minh Trần" userId="af3073328ff57e66" providerId="LiveId" clId="{DAFB7930-A68B-4E25-A506-480CEA87B7DD}" dt="2020-05-19T03:51:22.842" v="8415" actId="478"/>
          <ac:spMkLst>
            <pc:docMk/>
            <pc:sldMk cId="1411261201" sldId="323"/>
            <ac:spMk id="3" creationId="{25C3482F-B1C3-4BBD-8D4A-E466F8220F57}"/>
          </ac:spMkLst>
        </pc:spChg>
        <pc:spChg chg="mod">
          <ac:chgData name="Minh Trần" userId="af3073328ff57e66" providerId="LiveId" clId="{DAFB7930-A68B-4E25-A506-480CEA87B7DD}" dt="2020-05-19T03:50:56.974" v="8370" actId="20577"/>
          <ac:spMkLst>
            <pc:docMk/>
            <pc:sldMk cId="1411261201" sldId="323"/>
            <ac:spMk id="5" creationId="{66FE0470-FC5B-4553-AE3C-28E103267F3E}"/>
          </ac:spMkLst>
        </pc:spChg>
        <pc:spChg chg="mod">
          <ac:chgData name="Minh Trần" userId="af3073328ff57e66" providerId="LiveId" clId="{DAFB7930-A68B-4E25-A506-480CEA87B7DD}" dt="2020-05-19T03:54:03.495" v="8574" actId="113"/>
          <ac:spMkLst>
            <pc:docMk/>
            <pc:sldMk cId="1411261201" sldId="323"/>
            <ac:spMk id="6" creationId="{057483B9-BDB7-4E9F-9FB8-CDFD7EB58D52}"/>
          </ac:spMkLst>
        </pc:spChg>
      </pc:sldChg>
      <pc:sldChg chg="del">
        <pc:chgData name="Minh Trần" userId="af3073328ff57e66" providerId="LiveId" clId="{DAFB7930-A68B-4E25-A506-480CEA87B7DD}" dt="2020-05-12T10:45:59.664" v="11" actId="47"/>
        <pc:sldMkLst>
          <pc:docMk/>
          <pc:sldMk cId="1606177796" sldId="323"/>
        </pc:sldMkLst>
      </pc:sldChg>
      <pc:sldChg chg="addSp delSp modSp add mod">
        <pc:chgData name="Minh Trần" userId="af3073328ff57e66" providerId="LiveId" clId="{DAFB7930-A68B-4E25-A506-480CEA87B7DD}" dt="2020-05-19T04:01:09.330" v="8999" actId="14100"/>
        <pc:sldMkLst>
          <pc:docMk/>
          <pc:sldMk cId="3352275880" sldId="324"/>
        </pc:sldMkLst>
        <pc:spChg chg="del">
          <ac:chgData name="Minh Trần" userId="af3073328ff57e66" providerId="LiveId" clId="{DAFB7930-A68B-4E25-A506-480CEA87B7DD}" dt="2020-05-19T03:55:32.238" v="8579" actId="478"/>
          <ac:spMkLst>
            <pc:docMk/>
            <pc:sldMk cId="3352275880" sldId="324"/>
            <ac:spMk id="2" creationId="{6CF83827-37AD-4BC7-B011-2231B43B2026}"/>
          </ac:spMkLst>
        </pc:spChg>
        <pc:spChg chg="add del mod">
          <ac:chgData name="Minh Trần" userId="af3073328ff57e66" providerId="LiveId" clId="{DAFB7930-A68B-4E25-A506-480CEA87B7DD}" dt="2020-05-19T03:57:39.526" v="8798"/>
          <ac:spMkLst>
            <pc:docMk/>
            <pc:sldMk cId="3352275880" sldId="324"/>
            <ac:spMk id="3" creationId="{1827A4BA-8609-46F7-9C20-A93ADF76BADE}"/>
          </ac:spMkLst>
        </pc:spChg>
        <pc:spChg chg="add mod">
          <ac:chgData name="Minh Trần" userId="af3073328ff57e66" providerId="LiveId" clId="{DAFB7930-A68B-4E25-A506-480CEA87B7DD}" dt="2020-05-19T03:58:35.104" v="8848" actId="1076"/>
          <ac:spMkLst>
            <pc:docMk/>
            <pc:sldMk cId="3352275880" sldId="324"/>
            <ac:spMk id="4" creationId="{87CACFC7-56C7-44CE-B01F-07357E5542BF}"/>
          </ac:spMkLst>
        </pc:spChg>
        <pc:spChg chg="mod">
          <ac:chgData name="Minh Trần" userId="af3073328ff57e66" providerId="LiveId" clId="{DAFB7930-A68B-4E25-A506-480CEA87B7DD}" dt="2020-05-19T03:55:21.322" v="8576" actId="20577"/>
          <ac:spMkLst>
            <pc:docMk/>
            <pc:sldMk cId="3352275880" sldId="324"/>
            <ac:spMk id="5" creationId="{66FE0470-FC5B-4553-AE3C-28E103267F3E}"/>
          </ac:spMkLst>
        </pc:spChg>
        <pc:spChg chg="add del mod">
          <ac:chgData name="Minh Trần" userId="af3073328ff57e66" providerId="LiveId" clId="{DAFB7930-A68B-4E25-A506-480CEA87B7DD}" dt="2020-05-19T04:00:22.557" v="8990" actId="21"/>
          <ac:spMkLst>
            <pc:docMk/>
            <pc:sldMk cId="3352275880" sldId="324"/>
            <ac:spMk id="6" creationId="{057483B9-BDB7-4E9F-9FB8-CDFD7EB58D52}"/>
          </ac:spMkLst>
        </pc:spChg>
        <pc:spChg chg="add mod">
          <ac:chgData name="Minh Trần" userId="af3073328ff57e66" providerId="LiveId" clId="{DAFB7930-A68B-4E25-A506-480CEA87B7DD}" dt="2020-05-19T03:59:23.741" v="8917" actId="1076"/>
          <ac:spMkLst>
            <pc:docMk/>
            <pc:sldMk cId="3352275880" sldId="324"/>
            <ac:spMk id="7" creationId="{92AE29B9-F1E4-479D-A389-5B25A0E79FD3}"/>
          </ac:spMkLst>
        </pc:spChg>
        <pc:spChg chg="add del">
          <ac:chgData name="Minh Trần" userId="af3073328ff57e66" providerId="LiveId" clId="{DAFB7930-A68B-4E25-A506-480CEA87B7DD}" dt="2020-05-19T04:00:28.150" v="8991" actId="478"/>
          <ac:spMkLst>
            <pc:docMk/>
            <pc:sldMk cId="3352275880" sldId="324"/>
            <ac:spMk id="8" creationId="{125E03A5-2C5C-49E4-844A-43FE32F67DF3}"/>
          </ac:spMkLst>
        </pc:spChg>
        <pc:spChg chg="add del mod">
          <ac:chgData name="Minh Trần" userId="af3073328ff57e66" providerId="LiveId" clId="{DAFB7930-A68B-4E25-A506-480CEA87B7DD}" dt="2020-05-19T04:00:19.456" v="8988" actId="21"/>
          <ac:spMkLst>
            <pc:docMk/>
            <pc:sldMk cId="3352275880" sldId="324"/>
            <ac:spMk id="9" creationId="{9A10EEDD-AB66-4981-9277-D120F02D9731}"/>
          </ac:spMkLst>
        </pc:spChg>
        <pc:spChg chg="add del mod">
          <ac:chgData name="Minh Trần" userId="af3073328ff57e66" providerId="LiveId" clId="{DAFB7930-A68B-4E25-A506-480CEA87B7DD}" dt="2020-05-19T04:00:22.557" v="8990" actId="21"/>
          <ac:spMkLst>
            <pc:docMk/>
            <pc:sldMk cId="3352275880" sldId="324"/>
            <ac:spMk id="10" creationId="{36318B50-E4DA-4A2B-9CA3-F47B7ADC4D3B}"/>
          </ac:spMkLst>
        </pc:spChg>
        <pc:spChg chg="add mod">
          <ac:chgData name="Minh Trần" userId="af3073328ff57e66" providerId="LiveId" clId="{DAFB7930-A68B-4E25-A506-480CEA87B7DD}" dt="2020-05-19T04:01:09.330" v="8999" actId="14100"/>
          <ac:spMkLst>
            <pc:docMk/>
            <pc:sldMk cId="3352275880" sldId="324"/>
            <ac:spMk id="11" creationId="{D27EA14B-86EA-4A8A-AC51-A19232F44160}"/>
          </ac:spMkLst>
        </pc:spChg>
      </pc:sldChg>
      <pc:sldChg chg="del">
        <pc:chgData name="Minh Trần" userId="af3073328ff57e66" providerId="LiveId" clId="{DAFB7930-A68B-4E25-A506-480CEA87B7DD}" dt="2020-05-12T10:45:59.664" v="11" actId="47"/>
        <pc:sldMkLst>
          <pc:docMk/>
          <pc:sldMk cId="1138579917" sldId="325"/>
        </pc:sldMkLst>
      </pc:sldChg>
      <pc:sldChg chg="addSp modSp add mod">
        <pc:chgData name="Minh Trần" userId="af3073328ff57e66" providerId="LiveId" clId="{DAFB7930-A68B-4E25-A506-480CEA87B7DD}" dt="2020-05-19T04:01:40.445" v="9001" actId="20577"/>
        <pc:sldMkLst>
          <pc:docMk/>
          <pc:sldMk cId="3359534652" sldId="325"/>
        </pc:sldMkLst>
        <pc:spChg chg="add mod">
          <ac:chgData name="Minh Trần" userId="af3073328ff57e66" providerId="LiveId" clId="{DAFB7930-A68B-4E25-A506-480CEA87B7DD}" dt="2020-05-19T03:57:54.036" v="8803" actId="1076"/>
          <ac:spMkLst>
            <pc:docMk/>
            <pc:sldMk cId="3359534652" sldId="325"/>
            <ac:spMk id="4" creationId="{9C1F7BAB-FBA2-489C-AB73-F116A50F5FE3}"/>
          </ac:spMkLst>
        </pc:spChg>
        <pc:spChg chg="mod">
          <ac:chgData name="Minh Trần" userId="af3073328ff57e66" providerId="LiveId" clId="{DAFB7930-A68B-4E25-A506-480CEA87B7DD}" dt="2020-05-19T04:01:40.445" v="9001" actId="20577"/>
          <ac:spMkLst>
            <pc:docMk/>
            <pc:sldMk cId="3359534652" sldId="325"/>
            <ac:spMk id="5" creationId="{66FE0470-FC5B-4553-AE3C-28E103267F3E}"/>
          </ac:spMkLst>
        </pc:spChg>
        <pc:spChg chg="mod">
          <ac:chgData name="Minh Trần" userId="af3073328ff57e66" providerId="LiveId" clId="{DAFB7930-A68B-4E25-A506-480CEA87B7DD}" dt="2020-05-19T03:57:48.308" v="8801" actId="6549"/>
          <ac:spMkLst>
            <pc:docMk/>
            <pc:sldMk cId="3359534652" sldId="325"/>
            <ac:spMk id="6" creationId="{057483B9-BDB7-4E9F-9FB8-CDFD7EB58D52}"/>
          </ac:spMkLst>
        </pc:spChg>
      </pc:sldChg>
      <pc:sldChg chg="addSp delSp modSp add mod">
        <pc:chgData name="Minh Trần" userId="af3073328ff57e66" providerId="LiveId" clId="{DAFB7930-A68B-4E25-A506-480CEA87B7DD}" dt="2020-05-19T05:01:03.565" v="10782" actId="20577"/>
        <pc:sldMkLst>
          <pc:docMk/>
          <pc:sldMk cId="2976894339" sldId="326"/>
        </pc:sldMkLst>
        <pc:spChg chg="add mod">
          <ac:chgData name="Minh Trần" userId="af3073328ff57e66" providerId="LiveId" clId="{DAFB7930-A68B-4E25-A506-480CEA87B7DD}" dt="2020-05-19T04:03:59.067" v="9199" actId="1076"/>
          <ac:spMkLst>
            <pc:docMk/>
            <pc:sldMk cId="2976894339" sldId="326"/>
            <ac:spMk id="2" creationId="{CE29AE1F-815C-48A4-98EF-838A8C2337D5}"/>
          </ac:spMkLst>
        </pc:spChg>
        <pc:spChg chg="del mod">
          <ac:chgData name="Minh Trần" userId="af3073328ff57e66" providerId="LiveId" clId="{DAFB7930-A68B-4E25-A506-480CEA87B7DD}" dt="2020-05-19T04:01:50.949" v="9004" actId="478"/>
          <ac:spMkLst>
            <pc:docMk/>
            <pc:sldMk cId="2976894339" sldId="326"/>
            <ac:spMk id="4" creationId="{9C1F7BAB-FBA2-489C-AB73-F116A50F5FE3}"/>
          </ac:spMkLst>
        </pc:spChg>
        <pc:spChg chg="mod">
          <ac:chgData name="Minh Trần" userId="af3073328ff57e66" providerId="LiveId" clId="{DAFB7930-A68B-4E25-A506-480CEA87B7DD}" dt="2020-05-19T05:01:03.565" v="10782" actId="20577"/>
          <ac:spMkLst>
            <pc:docMk/>
            <pc:sldMk cId="2976894339" sldId="326"/>
            <ac:spMk id="5" creationId="{66FE0470-FC5B-4553-AE3C-28E103267F3E}"/>
          </ac:spMkLst>
        </pc:spChg>
        <pc:spChg chg="mod">
          <ac:chgData name="Minh Trần" userId="af3073328ff57e66" providerId="LiveId" clId="{DAFB7930-A68B-4E25-A506-480CEA87B7DD}" dt="2020-05-19T04:02:54.419" v="9196" actId="113"/>
          <ac:spMkLst>
            <pc:docMk/>
            <pc:sldMk cId="2976894339" sldId="326"/>
            <ac:spMk id="6" creationId="{057483B9-BDB7-4E9F-9FB8-CDFD7EB58D52}"/>
          </ac:spMkLst>
        </pc:spChg>
      </pc:sldChg>
      <pc:sldChg chg="del">
        <pc:chgData name="Minh Trần" userId="af3073328ff57e66" providerId="LiveId" clId="{DAFB7930-A68B-4E25-A506-480CEA87B7DD}" dt="2020-05-12T10:45:59.664" v="11" actId="47"/>
        <pc:sldMkLst>
          <pc:docMk/>
          <pc:sldMk cId="4275014519" sldId="326"/>
        </pc:sldMkLst>
      </pc:sldChg>
      <pc:sldChg chg="del">
        <pc:chgData name="Minh Trần" userId="af3073328ff57e66" providerId="LiveId" clId="{DAFB7930-A68B-4E25-A506-480CEA87B7DD}" dt="2020-05-12T10:45:59.664" v="11" actId="47"/>
        <pc:sldMkLst>
          <pc:docMk/>
          <pc:sldMk cId="1777601341" sldId="327"/>
        </pc:sldMkLst>
      </pc:sldChg>
      <pc:sldChg chg="addSp delSp modSp add mod">
        <pc:chgData name="Minh Trần" userId="af3073328ff57e66" providerId="LiveId" clId="{DAFB7930-A68B-4E25-A506-480CEA87B7DD}" dt="2020-05-19T05:01:07.195" v="10783" actId="20577"/>
        <pc:sldMkLst>
          <pc:docMk/>
          <pc:sldMk cId="2791478286" sldId="327"/>
        </pc:sldMkLst>
        <pc:spChg chg="del">
          <ac:chgData name="Minh Trần" userId="af3073328ff57e66" providerId="LiveId" clId="{DAFB7930-A68B-4E25-A506-480CEA87B7DD}" dt="2020-05-19T04:04:45.228" v="9233" actId="478"/>
          <ac:spMkLst>
            <pc:docMk/>
            <pc:sldMk cId="2791478286" sldId="327"/>
            <ac:spMk id="2" creationId="{CE29AE1F-815C-48A4-98EF-838A8C2337D5}"/>
          </ac:spMkLst>
        </pc:spChg>
        <pc:spChg chg="add mod">
          <ac:chgData name="Minh Trần" userId="af3073328ff57e66" providerId="LiveId" clId="{DAFB7930-A68B-4E25-A506-480CEA87B7DD}" dt="2020-05-19T04:06:00.559" v="9242" actId="20577"/>
          <ac:spMkLst>
            <pc:docMk/>
            <pc:sldMk cId="2791478286" sldId="327"/>
            <ac:spMk id="3" creationId="{FBB92C55-9E29-40D1-A4B2-A67EA94A7F46}"/>
          </ac:spMkLst>
        </pc:spChg>
        <pc:spChg chg="mod">
          <ac:chgData name="Minh Trần" userId="af3073328ff57e66" providerId="LiveId" clId="{DAFB7930-A68B-4E25-A506-480CEA87B7DD}" dt="2020-05-19T05:01:07.195" v="10783" actId="20577"/>
          <ac:spMkLst>
            <pc:docMk/>
            <pc:sldMk cId="2791478286" sldId="327"/>
            <ac:spMk id="5" creationId="{66FE0470-FC5B-4553-AE3C-28E103267F3E}"/>
          </ac:spMkLst>
        </pc:spChg>
        <pc:spChg chg="mod">
          <ac:chgData name="Minh Trần" userId="af3073328ff57e66" providerId="LiveId" clId="{DAFB7930-A68B-4E25-A506-480CEA87B7DD}" dt="2020-05-19T04:05:53.734" v="9241" actId="20577"/>
          <ac:spMkLst>
            <pc:docMk/>
            <pc:sldMk cId="2791478286" sldId="327"/>
            <ac:spMk id="6" creationId="{057483B9-BDB7-4E9F-9FB8-CDFD7EB58D52}"/>
          </ac:spMkLst>
        </pc:spChg>
      </pc:sldChg>
      <pc:sldChg chg="del">
        <pc:chgData name="Minh Trần" userId="af3073328ff57e66" providerId="LiveId" clId="{DAFB7930-A68B-4E25-A506-480CEA87B7DD}" dt="2020-05-12T10:45:59.664" v="11" actId="47"/>
        <pc:sldMkLst>
          <pc:docMk/>
          <pc:sldMk cId="514872355" sldId="328"/>
        </pc:sldMkLst>
      </pc:sldChg>
      <pc:sldChg chg="addSp delSp modSp add mod">
        <pc:chgData name="Minh Trần" userId="af3073328ff57e66" providerId="LiveId" clId="{DAFB7930-A68B-4E25-A506-480CEA87B7DD}" dt="2020-05-19T05:01:12.742" v="10784" actId="20577"/>
        <pc:sldMkLst>
          <pc:docMk/>
          <pc:sldMk cId="1359305768" sldId="328"/>
        </pc:sldMkLst>
        <pc:spChg chg="del">
          <ac:chgData name="Minh Trần" userId="af3073328ff57e66" providerId="LiveId" clId="{DAFB7930-A68B-4E25-A506-480CEA87B7DD}" dt="2020-05-19T04:07:10.906" v="9327" actId="478"/>
          <ac:spMkLst>
            <pc:docMk/>
            <pc:sldMk cId="1359305768" sldId="328"/>
            <ac:spMk id="2" creationId="{CE29AE1F-815C-48A4-98EF-838A8C2337D5}"/>
          </ac:spMkLst>
        </pc:spChg>
        <pc:spChg chg="add mod">
          <ac:chgData name="Minh Trần" userId="af3073328ff57e66" providerId="LiveId" clId="{DAFB7930-A68B-4E25-A506-480CEA87B7DD}" dt="2020-05-19T04:08:06.974" v="9336" actId="1076"/>
          <ac:spMkLst>
            <pc:docMk/>
            <pc:sldMk cId="1359305768" sldId="328"/>
            <ac:spMk id="3" creationId="{4AE0B95A-CEA3-44BD-86C8-E4F7779544FD}"/>
          </ac:spMkLst>
        </pc:spChg>
        <pc:spChg chg="mod">
          <ac:chgData name="Minh Trần" userId="af3073328ff57e66" providerId="LiveId" clId="{DAFB7930-A68B-4E25-A506-480CEA87B7DD}" dt="2020-05-19T05:01:12.742" v="10784" actId="20577"/>
          <ac:spMkLst>
            <pc:docMk/>
            <pc:sldMk cId="1359305768" sldId="328"/>
            <ac:spMk id="5" creationId="{66FE0470-FC5B-4553-AE3C-28E103267F3E}"/>
          </ac:spMkLst>
        </pc:spChg>
        <pc:spChg chg="mod">
          <ac:chgData name="Minh Trần" userId="af3073328ff57e66" providerId="LiveId" clId="{DAFB7930-A68B-4E25-A506-480CEA87B7DD}" dt="2020-05-19T04:07:12.636" v="9328" actId="20577"/>
          <ac:spMkLst>
            <pc:docMk/>
            <pc:sldMk cId="1359305768" sldId="328"/>
            <ac:spMk id="6" creationId="{057483B9-BDB7-4E9F-9FB8-CDFD7EB58D52}"/>
          </ac:spMkLst>
        </pc:spChg>
      </pc:sldChg>
      <pc:sldChg chg="addSp delSp modSp add mod">
        <pc:chgData name="Minh Trần" userId="af3073328ff57e66" providerId="LiveId" clId="{DAFB7930-A68B-4E25-A506-480CEA87B7DD}" dt="2020-05-19T05:01:16.662" v="10786" actId="20577"/>
        <pc:sldMkLst>
          <pc:docMk/>
          <pc:sldMk cId="2190808605" sldId="329"/>
        </pc:sldMkLst>
        <pc:spChg chg="add mod">
          <ac:chgData name="Minh Trần" userId="af3073328ff57e66" providerId="LiveId" clId="{DAFB7930-A68B-4E25-A506-480CEA87B7DD}" dt="2020-05-19T04:10:26.993" v="9459" actId="14100"/>
          <ac:spMkLst>
            <pc:docMk/>
            <pc:sldMk cId="2190808605" sldId="329"/>
            <ac:spMk id="2" creationId="{7AFAC432-72D6-4393-946A-5C9B79F06448}"/>
          </ac:spMkLst>
        </pc:spChg>
        <pc:spChg chg="del">
          <ac:chgData name="Minh Trần" userId="af3073328ff57e66" providerId="LiveId" clId="{DAFB7930-A68B-4E25-A506-480CEA87B7DD}" dt="2020-05-19T04:09:00.296" v="9339" actId="478"/>
          <ac:spMkLst>
            <pc:docMk/>
            <pc:sldMk cId="2190808605" sldId="329"/>
            <ac:spMk id="3" creationId="{4AE0B95A-CEA3-44BD-86C8-E4F7779544FD}"/>
          </ac:spMkLst>
        </pc:spChg>
        <pc:spChg chg="add mod">
          <ac:chgData name="Minh Trần" userId="af3073328ff57e66" providerId="LiveId" clId="{DAFB7930-A68B-4E25-A506-480CEA87B7DD}" dt="2020-05-19T04:12:03.212" v="9518" actId="1076"/>
          <ac:spMkLst>
            <pc:docMk/>
            <pc:sldMk cId="2190808605" sldId="329"/>
            <ac:spMk id="4" creationId="{77DBA298-1560-4BC7-ACF2-D8A3EEAE3416}"/>
          </ac:spMkLst>
        </pc:spChg>
        <pc:spChg chg="mod">
          <ac:chgData name="Minh Trần" userId="af3073328ff57e66" providerId="LiveId" clId="{DAFB7930-A68B-4E25-A506-480CEA87B7DD}" dt="2020-05-19T05:01:16.662" v="10786" actId="20577"/>
          <ac:spMkLst>
            <pc:docMk/>
            <pc:sldMk cId="2190808605" sldId="329"/>
            <ac:spMk id="5" creationId="{66FE0470-FC5B-4553-AE3C-28E103267F3E}"/>
          </ac:spMkLst>
        </pc:spChg>
        <pc:spChg chg="mod">
          <ac:chgData name="Minh Trần" userId="af3073328ff57e66" providerId="LiveId" clId="{DAFB7930-A68B-4E25-A506-480CEA87B7DD}" dt="2020-05-19T04:11:24.694" v="9510" actId="114"/>
          <ac:spMkLst>
            <pc:docMk/>
            <pc:sldMk cId="2190808605" sldId="329"/>
            <ac:spMk id="6" creationId="{057483B9-BDB7-4E9F-9FB8-CDFD7EB58D52}"/>
          </ac:spMkLst>
        </pc:spChg>
      </pc:sldChg>
      <pc:sldChg chg="del">
        <pc:chgData name="Minh Trần" userId="af3073328ff57e66" providerId="LiveId" clId="{DAFB7930-A68B-4E25-A506-480CEA87B7DD}" dt="2020-05-12T10:45:59.664" v="11" actId="47"/>
        <pc:sldMkLst>
          <pc:docMk/>
          <pc:sldMk cId="2383732913" sldId="330"/>
        </pc:sldMkLst>
      </pc:sldChg>
      <pc:sldChg chg="addSp delSp modSp add mod">
        <pc:chgData name="Minh Trần" userId="af3073328ff57e66" providerId="LiveId" clId="{DAFB7930-A68B-4E25-A506-480CEA87B7DD}" dt="2020-05-19T05:01:21.468" v="10788" actId="20577"/>
        <pc:sldMkLst>
          <pc:docMk/>
          <pc:sldMk cId="3685900627" sldId="330"/>
        </pc:sldMkLst>
        <pc:spChg chg="del">
          <ac:chgData name="Minh Trần" userId="af3073328ff57e66" providerId="LiveId" clId="{DAFB7930-A68B-4E25-A506-480CEA87B7DD}" dt="2020-05-19T04:14:24.725" v="9524" actId="478"/>
          <ac:spMkLst>
            <pc:docMk/>
            <pc:sldMk cId="3685900627" sldId="330"/>
            <ac:spMk id="2" creationId="{7AFAC432-72D6-4393-946A-5C9B79F06448}"/>
          </ac:spMkLst>
        </pc:spChg>
        <pc:spChg chg="add mod">
          <ac:chgData name="Minh Trần" userId="af3073328ff57e66" providerId="LiveId" clId="{DAFB7930-A68B-4E25-A506-480CEA87B7DD}" dt="2020-05-19T04:16:04.466" v="9643" actId="1076"/>
          <ac:spMkLst>
            <pc:docMk/>
            <pc:sldMk cId="3685900627" sldId="330"/>
            <ac:spMk id="3" creationId="{CAAD1702-6169-4A21-BF9A-20EBBAADFB16}"/>
          </ac:spMkLst>
        </pc:spChg>
        <pc:spChg chg="del">
          <ac:chgData name="Minh Trần" userId="af3073328ff57e66" providerId="LiveId" clId="{DAFB7930-A68B-4E25-A506-480CEA87B7DD}" dt="2020-05-19T04:14:27.095" v="9525" actId="478"/>
          <ac:spMkLst>
            <pc:docMk/>
            <pc:sldMk cId="3685900627" sldId="330"/>
            <ac:spMk id="4" creationId="{77DBA298-1560-4BC7-ACF2-D8A3EEAE3416}"/>
          </ac:spMkLst>
        </pc:spChg>
        <pc:spChg chg="mod">
          <ac:chgData name="Minh Trần" userId="af3073328ff57e66" providerId="LiveId" clId="{DAFB7930-A68B-4E25-A506-480CEA87B7DD}" dt="2020-05-19T05:01:21.468" v="10788" actId="20577"/>
          <ac:spMkLst>
            <pc:docMk/>
            <pc:sldMk cId="3685900627" sldId="330"/>
            <ac:spMk id="5" creationId="{66FE0470-FC5B-4553-AE3C-28E103267F3E}"/>
          </ac:spMkLst>
        </pc:spChg>
        <pc:spChg chg="mod">
          <ac:chgData name="Minh Trần" userId="af3073328ff57e66" providerId="LiveId" clId="{DAFB7930-A68B-4E25-A506-480CEA87B7DD}" dt="2020-05-19T04:17:04.229" v="9756" actId="113"/>
          <ac:spMkLst>
            <pc:docMk/>
            <pc:sldMk cId="3685900627" sldId="330"/>
            <ac:spMk id="6" creationId="{057483B9-BDB7-4E9F-9FB8-CDFD7EB58D52}"/>
          </ac:spMkLst>
        </pc:spChg>
        <pc:picChg chg="add mod">
          <ac:chgData name="Minh Trần" userId="af3073328ff57e66" providerId="LiveId" clId="{DAFB7930-A68B-4E25-A506-480CEA87B7DD}" dt="2020-05-19T04:18:04.543" v="9761" actId="14100"/>
          <ac:picMkLst>
            <pc:docMk/>
            <pc:sldMk cId="3685900627" sldId="330"/>
            <ac:picMk id="7" creationId="{D5A63259-B378-490F-849F-B4202C229D90}"/>
          </ac:picMkLst>
        </pc:picChg>
      </pc:sldChg>
      <pc:sldChg chg="addSp delSp modSp add mod">
        <pc:chgData name="Minh Trần" userId="af3073328ff57e66" providerId="LiveId" clId="{DAFB7930-A68B-4E25-A506-480CEA87B7DD}" dt="2020-05-19T05:01:24.841" v="10789" actId="20577"/>
        <pc:sldMkLst>
          <pc:docMk/>
          <pc:sldMk cId="198717831" sldId="331"/>
        </pc:sldMkLst>
        <pc:spChg chg="del">
          <ac:chgData name="Minh Trần" userId="af3073328ff57e66" providerId="LiveId" clId="{DAFB7930-A68B-4E25-A506-480CEA87B7DD}" dt="2020-05-19T04:19:39.053" v="9791" actId="478"/>
          <ac:spMkLst>
            <pc:docMk/>
            <pc:sldMk cId="198717831" sldId="331"/>
            <ac:spMk id="3" creationId="{CAAD1702-6169-4A21-BF9A-20EBBAADFB16}"/>
          </ac:spMkLst>
        </pc:spChg>
        <pc:spChg chg="add mod">
          <ac:chgData name="Minh Trần" userId="af3073328ff57e66" providerId="LiveId" clId="{DAFB7930-A68B-4E25-A506-480CEA87B7DD}" dt="2020-05-19T04:21:09.016" v="9882" actId="403"/>
          <ac:spMkLst>
            <pc:docMk/>
            <pc:sldMk cId="198717831" sldId="331"/>
            <ac:spMk id="4" creationId="{D6A289DD-F8AC-4D26-A610-6503E0C7C84B}"/>
          </ac:spMkLst>
        </pc:spChg>
        <pc:spChg chg="mod">
          <ac:chgData name="Minh Trần" userId="af3073328ff57e66" providerId="LiveId" clId="{DAFB7930-A68B-4E25-A506-480CEA87B7DD}" dt="2020-05-19T05:01:24.841" v="10789" actId="20577"/>
          <ac:spMkLst>
            <pc:docMk/>
            <pc:sldMk cId="198717831" sldId="331"/>
            <ac:spMk id="5" creationId="{66FE0470-FC5B-4553-AE3C-28E103267F3E}"/>
          </ac:spMkLst>
        </pc:spChg>
        <pc:spChg chg="mod">
          <ac:chgData name="Minh Trần" userId="af3073328ff57e66" providerId="LiveId" clId="{DAFB7930-A68B-4E25-A506-480CEA87B7DD}" dt="2020-05-19T04:23:02.403" v="9949" actId="113"/>
          <ac:spMkLst>
            <pc:docMk/>
            <pc:sldMk cId="198717831" sldId="331"/>
            <ac:spMk id="6" creationId="{057483B9-BDB7-4E9F-9FB8-CDFD7EB58D52}"/>
          </ac:spMkLst>
        </pc:spChg>
        <pc:spChg chg="add mod">
          <ac:chgData name="Minh Trần" userId="af3073328ff57e66" providerId="LiveId" clId="{DAFB7930-A68B-4E25-A506-480CEA87B7DD}" dt="2020-05-19T04:22:27.033" v="9947" actId="1076"/>
          <ac:spMkLst>
            <pc:docMk/>
            <pc:sldMk cId="198717831" sldId="331"/>
            <ac:spMk id="8" creationId="{3F712FE4-C739-4831-A0C0-3E1546779808}"/>
          </ac:spMkLst>
        </pc:spChg>
        <pc:picChg chg="add del">
          <ac:chgData name="Minh Trần" userId="af3073328ff57e66" providerId="LiveId" clId="{DAFB7930-A68B-4E25-A506-480CEA87B7DD}" dt="2020-05-19T04:19:29.039" v="9790" actId="478"/>
          <ac:picMkLst>
            <pc:docMk/>
            <pc:sldMk cId="198717831" sldId="331"/>
            <ac:picMk id="2" creationId="{16531193-B94C-49FA-AFD7-D36290122D24}"/>
          </ac:picMkLst>
        </pc:picChg>
        <pc:picChg chg="del">
          <ac:chgData name="Minh Trần" userId="af3073328ff57e66" providerId="LiveId" clId="{DAFB7930-A68B-4E25-A506-480CEA87B7DD}" dt="2020-05-19T04:19:40.708" v="9792" actId="478"/>
          <ac:picMkLst>
            <pc:docMk/>
            <pc:sldMk cId="198717831" sldId="331"/>
            <ac:picMk id="7" creationId="{D5A63259-B378-490F-849F-B4202C229D90}"/>
          </ac:picMkLst>
        </pc:picChg>
      </pc:sldChg>
      <pc:sldChg chg="addSp delSp modSp add mod">
        <pc:chgData name="Minh Trần" userId="af3073328ff57e66" providerId="LiveId" clId="{DAFB7930-A68B-4E25-A506-480CEA87B7DD}" dt="2020-05-19T05:01:28.716" v="10790" actId="20577"/>
        <pc:sldMkLst>
          <pc:docMk/>
          <pc:sldMk cId="284000178" sldId="332"/>
        </pc:sldMkLst>
        <pc:spChg chg="add mod">
          <ac:chgData name="Minh Trần" userId="af3073328ff57e66" providerId="LiveId" clId="{DAFB7930-A68B-4E25-A506-480CEA87B7DD}" dt="2020-05-19T04:27:02.146" v="9976" actId="14100"/>
          <ac:spMkLst>
            <pc:docMk/>
            <pc:sldMk cId="284000178" sldId="332"/>
            <ac:spMk id="2" creationId="{E2EB1A45-B706-4B23-8B19-DFF387CDF9FB}"/>
          </ac:spMkLst>
        </pc:spChg>
        <pc:spChg chg="del">
          <ac:chgData name="Minh Trần" userId="af3073328ff57e66" providerId="LiveId" clId="{DAFB7930-A68B-4E25-A506-480CEA87B7DD}" dt="2020-05-19T04:24:50.212" v="9963" actId="478"/>
          <ac:spMkLst>
            <pc:docMk/>
            <pc:sldMk cId="284000178" sldId="332"/>
            <ac:spMk id="4" creationId="{D6A289DD-F8AC-4D26-A610-6503E0C7C84B}"/>
          </ac:spMkLst>
        </pc:spChg>
        <pc:spChg chg="mod">
          <ac:chgData name="Minh Trần" userId="af3073328ff57e66" providerId="LiveId" clId="{DAFB7930-A68B-4E25-A506-480CEA87B7DD}" dt="2020-05-19T05:01:28.716" v="10790" actId="20577"/>
          <ac:spMkLst>
            <pc:docMk/>
            <pc:sldMk cId="284000178" sldId="332"/>
            <ac:spMk id="5" creationId="{66FE0470-FC5B-4553-AE3C-28E103267F3E}"/>
          </ac:spMkLst>
        </pc:spChg>
        <pc:spChg chg="mod">
          <ac:chgData name="Minh Trần" userId="af3073328ff57e66" providerId="LiveId" clId="{DAFB7930-A68B-4E25-A506-480CEA87B7DD}" dt="2020-05-19T04:28:14.247" v="9995" actId="20577"/>
          <ac:spMkLst>
            <pc:docMk/>
            <pc:sldMk cId="284000178" sldId="332"/>
            <ac:spMk id="6" creationId="{057483B9-BDB7-4E9F-9FB8-CDFD7EB58D52}"/>
          </ac:spMkLst>
        </pc:spChg>
        <pc:spChg chg="del">
          <ac:chgData name="Minh Trần" userId="af3073328ff57e66" providerId="LiveId" clId="{DAFB7930-A68B-4E25-A506-480CEA87B7DD}" dt="2020-05-19T04:26:40.869" v="9965" actId="478"/>
          <ac:spMkLst>
            <pc:docMk/>
            <pc:sldMk cId="284000178" sldId="332"/>
            <ac:spMk id="8" creationId="{3F712FE4-C739-4831-A0C0-3E1546779808}"/>
          </ac:spMkLst>
        </pc:spChg>
      </pc:sldChg>
      <pc:sldChg chg="del">
        <pc:chgData name="Minh Trần" userId="af3073328ff57e66" providerId="LiveId" clId="{DAFB7930-A68B-4E25-A506-480CEA87B7DD}" dt="2020-05-12T10:45:59.664" v="11" actId="47"/>
        <pc:sldMkLst>
          <pc:docMk/>
          <pc:sldMk cId="2444734946" sldId="332"/>
        </pc:sldMkLst>
      </pc:sldChg>
      <pc:sldChg chg="addSp delSp modSp add mod">
        <pc:chgData name="Minh Trần" userId="af3073328ff57e66" providerId="LiveId" clId="{DAFB7930-A68B-4E25-A506-480CEA87B7DD}" dt="2020-05-19T05:01:32.415" v="10791" actId="20577"/>
        <pc:sldMkLst>
          <pc:docMk/>
          <pc:sldMk cId="758479976" sldId="333"/>
        </pc:sldMkLst>
        <pc:spChg chg="del">
          <ac:chgData name="Minh Trần" userId="af3073328ff57e66" providerId="LiveId" clId="{DAFB7930-A68B-4E25-A506-480CEA87B7DD}" dt="2020-05-19T04:28:06.978" v="9985" actId="478"/>
          <ac:spMkLst>
            <pc:docMk/>
            <pc:sldMk cId="758479976" sldId="333"/>
            <ac:spMk id="2" creationId="{E2EB1A45-B706-4B23-8B19-DFF387CDF9FB}"/>
          </ac:spMkLst>
        </pc:spChg>
        <pc:spChg chg="add mod">
          <ac:chgData name="Minh Trần" userId="af3073328ff57e66" providerId="LiveId" clId="{DAFB7930-A68B-4E25-A506-480CEA87B7DD}" dt="2020-05-19T04:28:31.586" v="10005" actId="1076"/>
          <ac:spMkLst>
            <pc:docMk/>
            <pc:sldMk cId="758479976" sldId="333"/>
            <ac:spMk id="3" creationId="{FEF6E3E9-B025-4E29-8141-2A2C597DA873}"/>
          </ac:spMkLst>
        </pc:spChg>
        <pc:spChg chg="mod">
          <ac:chgData name="Minh Trần" userId="af3073328ff57e66" providerId="LiveId" clId="{DAFB7930-A68B-4E25-A506-480CEA87B7DD}" dt="2020-05-19T05:01:32.415" v="10791" actId="20577"/>
          <ac:spMkLst>
            <pc:docMk/>
            <pc:sldMk cId="758479976" sldId="333"/>
            <ac:spMk id="5" creationId="{66FE0470-FC5B-4553-AE3C-28E103267F3E}"/>
          </ac:spMkLst>
        </pc:spChg>
        <pc:spChg chg="mod">
          <ac:chgData name="Minh Trần" userId="af3073328ff57e66" providerId="LiveId" clId="{DAFB7930-A68B-4E25-A506-480CEA87B7DD}" dt="2020-05-19T04:28:10.239" v="9991" actId="20577"/>
          <ac:spMkLst>
            <pc:docMk/>
            <pc:sldMk cId="758479976" sldId="333"/>
            <ac:spMk id="6" creationId="{057483B9-BDB7-4E9F-9FB8-CDFD7EB58D52}"/>
          </ac:spMkLst>
        </pc:spChg>
      </pc:sldChg>
      <pc:sldChg chg="del">
        <pc:chgData name="Minh Trần" userId="af3073328ff57e66" providerId="LiveId" clId="{DAFB7930-A68B-4E25-A506-480CEA87B7DD}" dt="2020-05-12T10:45:59.664" v="11" actId="47"/>
        <pc:sldMkLst>
          <pc:docMk/>
          <pc:sldMk cId="2452432653" sldId="333"/>
        </pc:sldMkLst>
      </pc:sldChg>
      <pc:sldChg chg="del">
        <pc:chgData name="Minh Trần" userId="af3073328ff57e66" providerId="LiveId" clId="{DAFB7930-A68B-4E25-A506-480CEA87B7DD}" dt="2020-05-12T10:45:59.664" v="11" actId="47"/>
        <pc:sldMkLst>
          <pc:docMk/>
          <pc:sldMk cId="289092032" sldId="334"/>
        </pc:sldMkLst>
      </pc:sldChg>
      <pc:sldChg chg="addSp delSp modSp new mod">
        <pc:chgData name="Minh Trần" userId="af3073328ff57e66" providerId="LiveId" clId="{DAFB7930-A68B-4E25-A506-480CEA87B7DD}" dt="2020-05-19T04:34:21.173" v="10497" actId="1076"/>
        <pc:sldMkLst>
          <pc:docMk/>
          <pc:sldMk cId="877172062" sldId="334"/>
        </pc:sldMkLst>
        <pc:spChg chg="mod">
          <ac:chgData name="Minh Trần" userId="af3073328ff57e66" providerId="LiveId" clId="{DAFB7930-A68B-4E25-A506-480CEA87B7DD}" dt="2020-05-19T04:29:08.786" v="10026" actId="20577"/>
          <ac:spMkLst>
            <pc:docMk/>
            <pc:sldMk cId="877172062" sldId="334"/>
            <ac:spMk id="2" creationId="{94FCD0EB-C3BA-43D1-9B1E-8FCCBE5296B3}"/>
          </ac:spMkLst>
        </pc:spChg>
        <pc:spChg chg="mod">
          <ac:chgData name="Minh Trần" userId="af3073328ff57e66" providerId="LiveId" clId="{DAFB7930-A68B-4E25-A506-480CEA87B7DD}" dt="2020-05-19T04:33:30.845" v="10488" actId="20577"/>
          <ac:spMkLst>
            <pc:docMk/>
            <pc:sldMk cId="877172062" sldId="334"/>
            <ac:spMk id="3" creationId="{D5AD1A20-8BAF-43C0-ADA4-5A7971C3F52A}"/>
          </ac:spMkLst>
        </pc:spChg>
        <pc:spChg chg="add del">
          <ac:chgData name="Minh Trần" userId="af3073328ff57e66" providerId="LiveId" clId="{DAFB7930-A68B-4E25-A506-480CEA87B7DD}" dt="2020-05-19T04:32:20.811" v="10326"/>
          <ac:spMkLst>
            <pc:docMk/>
            <pc:sldMk cId="877172062" sldId="334"/>
            <ac:spMk id="4" creationId="{1C3462C8-0E0B-4BC6-BF8F-3E97898881AB}"/>
          </ac:spMkLst>
        </pc:spChg>
        <pc:spChg chg="add mod">
          <ac:chgData name="Minh Trần" userId="af3073328ff57e66" providerId="LiveId" clId="{DAFB7930-A68B-4E25-A506-480CEA87B7DD}" dt="2020-05-19T04:34:21.173" v="10497" actId="1076"/>
          <ac:spMkLst>
            <pc:docMk/>
            <pc:sldMk cId="877172062" sldId="334"/>
            <ac:spMk id="5" creationId="{62921886-44BB-4914-AF93-0C058DA1ED01}"/>
          </ac:spMkLst>
        </pc:spChg>
      </pc:sldChg>
      <pc:sldChg chg="del">
        <pc:chgData name="Minh Trần" userId="af3073328ff57e66" providerId="LiveId" clId="{DAFB7930-A68B-4E25-A506-480CEA87B7DD}" dt="2020-05-12T10:45:59.664" v="11" actId="47"/>
        <pc:sldMkLst>
          <pc:docMk/>
          <pc:sldMk cId="456407817" sldId="335"/>
        </pc:sldMkLst>
      </pc:sldChg>
      <pc:sldChg chg="addSp delSp modSp add mod">
        <pc:chgData name="Minh Trần" userId="af3073328ff57e66" providerId="LiveId" clId="{DAFB7930-A68B-4E25-A506-480CEA87B7DD}" dt="2020-05-19T04:37:30.738" v="10593" actId="27636"/>
        <pc:sldMkLst>
          <pc:docMk/>
          <pc:sldMk cId="2969405481" sldId="335"/>
        </pc:sldMkLst>
        <pc:spChg chg="mod">
          <ac:chgData name="Minh Trần" userId="af3073328ff57e66" providerId="LiveId" clId="{DAFB7930-A68B-4E25-A506-480CEA87B7DD}" dt="2020-05-19T04:35:00.681" v="10506" actId="20577"/>
          <ac:spMkLst>
            <pc:docMk/>
            <pc:sldMk cId="2969405481" sldId="335"/>
            <ac:spMk id="2" creationId="{94FCD0EB-C3BA-43D1-9B1E-8FCCBE5296B3}"/>
          </ac:spMkLst>
        </pc:spChg>
        <pc:spChg chg="mod">
          <ac:chgData name="Minh Trần" userId="af3073328ff57e66" providerId="LiveId" clId="{DAFB7930-A68B-4E25-A506-480CEA87B7DD}" dt="2020-05-19T04:37:30.738" v="10593" actId="27636"/>
          <ac:spMkLst>
            <pc:docMk/>
            <pc:sldMk cId="2969405481" sldId="335"/>
            <ac:spMk id="3" creationId="{D5AD1A20-8BAF-43C0-ADA4-5A7971C3F52A}"/>
          </ac:spMkLst>
        </pc:spChg>
        <pc:spChg chg="add del">
          <ac:chgData name="Minh Trần" userId="af3073328ff57e66" providerId="LiveId" clId="{DAFB7930-A68B-4E25-A506-480CEA87B7DD}" dt="2020-05-19T04:36:01.764" v="10568"/>
          <ac:spMkLst>
            <pc:docMk/>
            <pc:sldMk cId="2969405481" sldId="335"/>
            <ac:spMk id="4" creationId="{11A3AC48-6942-4507-9590-F8937B89B132}"/>
          </ac:spMkLst>
        </pc:spChg>
        <pc:spChg chg="del">
          <ac:chgData name="Minh Trần" userId="af3073328ff57e66" providerId="LiveId" clId="{DAFB7930-A68B-4E25-A506-480CEA87B7DD}" dt="2020-05-19T04:35:10.582" v="10507" actId="478"/>
          <ac:spMkLst>
            <pc:docMk/>
            <pc:sldMk cId="2969405481" sldId="335"/>
            <ac:spMk id="5" creationId="{62921886-44BB-4914-AF93-0C058DA1ED01}"/>
          </ac:spMkLst>
        </pc:spChg>
        <pc:spChg chg="add mod">
          <ac:chgData name="Minh Trần" userId="af3073328ff57e66" providerId="LiveId" clId="{DAFB7930-A68B-4E25-A506-480CEA87B7DD}" dt="2020-05-19T04:37:28.332" v="10591" actId="1076"/>
          <ac:spMkLst>
            <pc:docMk/>
            <pc:sldMk cId="2969405481" sldId="335"/>
            <ac:spMk id="6" creationId="{5CD4921D-F876-4741-A6C8-DDF0ED509224}"/>
          </ac:spMkLst>
        </pc:spChg>
        <pc:spChg chg="add del">
          <ac:chgData name="Minh Trần" userId="af3073328ff57e66" providerId="LiveId" clId="{DAFB7930-A68B-4E25-A506-480CEA87B7DD}" dt="2020-05-19T04:37:13.585" v="10586"/>
          <ac:spMkLst>
            <pc:docMk/>
            <pc:sldMk cId="2969405481" sldId="335"/>
            <ac:spMk id="7" creationId="{EAC265C4-6655-4CAA-AE55-4DFA9C542056}"/>
          </ac:spMkLst>
        </pc:spChg>
        <pc:spChg chg="add del mod">
          <ac:chgData name="Minh Trần" userId="af3073328ff57e66" providerId="LiveId" clId="{DAFB7930-A68B-4E25-A506-480CEA87B7DD}" dt="2020-05-19T04:37:13.219" v="10585"/>
          <ac:spMkLst>
            <pc:docMk/>
            <pc:sldMk cId="2969405481" sldId="335"/>
            <ac:spMk id="8" creationId="{0CDB01EF-771C-4563-99F8-92AD47E5ACD7}"/>
          </ac:spMkLst>
        </pc:spChg>
      </pc:sldChg>
      <pc:sldChg chg="del">
        <pc:chgData name="Minh Trần" userId="af3073328ff57e66" providerId="LiveId" clId="{DAFB7930-A68B-4E25-A506-480CEA87B7DD}" dt="2020-05-12T10:45:59.664" v="11" actId="47"/>
        <pc:sldMkLst>
          <pc:docMk/>
          <pc:sldMk cId="1745145901" sldId="336"/>
        </pc:sldMkLst>
      </pc:sldChg>
      <pc:sldChg chg="delSp modSp add mod">
        <pc:chgData name="Minh Trần" userId="af3073328ff57e66" providerId="LiveId" clId="{DAFB7930-A68B-4E25-A506-480CEA87B7DD}" dt="2020-05-19T05:00:45.012" v="10780" actId="20577"/>
        <pc:sldMkLst>
          <pc:docMk/>
          <pc:sldMk cId="1872922721" sldId="336"/>
        </pc:sldMkLst>
        <pc:spChg chg="del">
          <ac:chgData name="Minh Trần" userId="af3073328ff57e66" providerId="LiveId" clId="{DAFB7930-A68B-4E25-A506-480CEA87B7DD}" dt="2020-05-19T04:58:24" v="10596" actId="478"/>
          <ac:spMkLst>
            <pc:docMk/>
            <pc:sldMk cId="1872922721" sldId="336"/>
            <ac:spMk id="4" creationId="{9C1F7BAB-FBA2-489C-AB73-F116A50F5FE3}"/>
          </ac:spMkLst>
        </pc:spChg>
        <pc:spChg chg="mod">
          <ac:chgData name="Minh Trần" userId="af3073328ff57e66" providerId="LiveId" clId="{DAFB7930-A68B-4E25-A506-480CEA87B7DD}" dt="2020-05-19T05:00:45.012" v="10780" actId="20577"/>
          <ac:spMkLst>
            <pc:docMk/>
            <pc:sldMk cId="1872922721" sldId="336"/>
            <ac:spMk id="5" creationId="{66FE0470-FC5B-4553-AE3C-28E103267F3E}"/>
          </ac:spMkLst>
        </pc:spChg>
        <pc:spChg chg="mod">
          <ac:chgData name="Minh Trần" userId="af3073328ff57e66" providerId="LiveId" clId="{DAFB7930-A68B-4E25-A506-480CEA87B7DD}" dt="2020-05-19T04:59:16.196" v="10762" actId="20577"/>
          <ac:spMkLst>
            <pc:docMk/>
            <pc:sldMk cId="1872922721" sldId="336"/>
            <ac:spMk id="6" creationId="{057483B9-BDB7-4E9F-9FB8-CDFD7EB58D52}"/>
          </ac:spMkLst>
        </pc:spChg>
      </pc:sldChg>
      <pc:sldChg chg="addSp delSp modSp add mod">
        <pc:chgData name="Minh Trần" userId="af3073328ff57e66" providerId="LiveId" clId="{DAFB7930-A68B-4E25-A506-480CEA87B7DD}" dt="2020-05-19T05:00:49.706" v="10781" actId="20577"/>
        <pc:sldMkLst>
          <pc:docMk/>
          <pc:sldMk cId="272771887" sldId="337"/>
        </pc:sldMkLst>
        <pc:spChg chg="add del">
          <ac:chgData name="Minh Trần" userId="af3073328ff57e66" providerId="LiveId" clId="{DAFB7930-A68B-4E25-A506-480CEA87B7DD}" dt="2020-05-19T04:59:39.526" v="10766"/>
          <ac:spMkLst>
            <pc:docMk/>
            <pc:sldMk cId="272771887" sldId="337"/>
            <ac:spMk id="2" creationId="{41B69A18-13DF-474C-A232-B0546DB7B1BF}"/>
          </ac:spMkLst>
        </pc:spChg>
        <pc:spChg chg="add del">
          <ac:chgData name="Minh Trần" userId="af3073328ff57e66" providerId="LiveId" clId="{DAFB7930-A68B-4E25-A506-480CEA87B7DD}" dt="2020-05-19T05:00:01.500" v="10768"/>
          <ac:spMkLst>
            <pc:docMk/>
            <pc:sldMk cId="272771887" sldId="337"/>
            <ac:spMk id="3" creationId="{DC7208C6-93B7-4DF0-9F51-5196FFD8D941}"/>
          </ac:spMkLst>
        </pc:spChg>
        <pc:spChg chg="add mod">
          <ac:chgData name="Minh Trần" userId="af3073328ff57e66" providerId="LiveId" clId="{DAFB7930-A68B-4E25-A506-480CEA87B7DD}" dt="2020-05-19T05:00:38.885" v="10779" actId="1076"/>
          <ac:spMkLst>
            <pc:docMk/>
            <pc:sldMk cId="272771887" sldId="337"/>
            <ac:spMk id="4" creationId="{A0C19569-8088-448F-8531-FEC6AB46EB24}"/>
          </ac:spMkLst>
        </pc:spChg>
        <pc:spChg chg="mod">
          <ac:chgData name="Minh Trần" userId="af3073328ff57e66" providerId="LiveId" clId="{DAFB7930-A68B-4E25-A506-480CEA87B7DD}" dt="2020-05-19T05:00:49.706" v="10781" actId="20577"/>
          <ac:spMkLst>
            <pc:docMk/>
            <pc:sldMk cId="272771887" sldId="337"/>
            <ac:spMk id="5" creationId="{66FE0470-FC5B-4553-AE3C-28E103267F3E}"/>
          </ac:spMkLst>
        </pc:spChg>
        <pc:spChg chg="mod">
          <ac:chgData name="Minh Trần" userId="af3073328ff57e66" providerId="LiveId" clId="{DAFB7930-A68B-4E25-A506-480CEA87B7DD}" dt="2020-05-19T04:59:37.074" v="10764" actId="6549"/>
          <ac:spMkLst>
            <pc:docMk/>
            <pc:sldMk cId="272771887" sldId="337"/>
            <ac:spMk id="6" creationId="{057483B9-BDB7-4E9F-9FB8-CDFD7EB58D52}"/>
          </ac:spMkLst>
        </pc:spChg>
      </pc:sldChg>
      <pc:sldChg chg="del">
        <pc:chgData name="Minh Trần" userId="af3073328ff57e66" providerId="LiveId" clId="{DAFB7930-A68B-4E25-A506-480CEA87B7DD}" dt="2020-05-12T10:45:59.664" v="11" actId="47"/>
        <pc:sldMkLst>
          <pc:docMk/>
          <pc:sldMk cId="1889467633" sldId="337"/>
        </pc:sldMkLst>
      </pc:sldChg>
      <pc:sldChg chg="del">
        <pc:chgData name="Minh Trần" userId="af3073328ff57e66" providerId="LiveId" clId="{DAFB7930-A68B-4E25-A506-480CEA87B7DD}" dt="2020-05-12T10:45:59.664" v="11" actId="47"/>
        <pc:sldMkLst>
          <pc:docMk/>
          <pc:sldMk cId="268484531" sldId="338"/>
        </pc:sldMkLst>
      </pc:sldChg>
      <pc:sldChg chg="addSp delSp modSp new mod">
        <pc:chgData name="Minh Trần" userId="af3073328ff57e66" providerId="LiveId" clId="{DAFB7930-A68B-4E25-A506-480CEA87B7DD}" dt="2020-05-19T05:21:40.257" v="11278" actId="20577"/>
        <pc:sldMkLst>
          <pc:docMk/>
          <pc:sldMk cId="1995412341" sldId="338"/>
        </pc:sldMkLst>
        <pc:spChg chg="del">
          <ac:chgData name="Minh Trần" userId="af3073328ff57e66" providerId="LiveId" clId="{DAFB7930-A68B-4E25-A506-480CEA87B7DD}" dt="2020-05-19T05:12:51.321" v="10999"/>
          <ac:spMkLst>
            <pc:docMk/>
            <pc:sldMk cId="1995412341" sldId="338"/>
            <ac:spMk id="2" creationId="{BECF13F9-5144-4171-939C-10C641675D27}"/>
          </ac:spMkLst>
        </pc:spChg>
        <pc:spChg chg="del">
          <ac:chgData name="Minh Trần" userId="af3073328ff57e66" providerId="LiveId" clId="{DAFB7930-A68B-4E25-A506-480CEA87B7DD}" dt="2020-05-19T05:12:51.321" v="10999"/>
          <ac:spMkLst>
            <pc:docMk/>
            <pc:sldMk cId="1995412341" sldId="338"/>
            <ac:spMk id="3" creationId="{BBE4B912-1768-43EF-A36F-A2FC9F856590}"/>
          </ac:spMkLst>
        </pc:spChg>
        <pc:spChg chg="del">
          <ac:chgData name="Minh Trần" userId="af3073328ff57e66" providerId="LiveId" clId="{DAFB7930-A68B-4E25-A506-480CEA87B7DD}" dt="2020-05-19T05:12:51.321" v="10999"/>
          <ac:spMkLst>
            <pc:docMk/>
            <pc:sldMk cId="1995412341" sldId="338"/>
            <ac:spMk id="4" creationId="{F93ED985-4B5E-48D8-ABB1-747BEA338565}"/>
          </ac:spMkLst>
        </pc:spChg>
        <pc:spChg chg="add mod">
          <ac:chgData name="Minh Trần" userId="af3073328ff57e66" providerId="LiveId" clId="{DAFB7930-A68B-4E25-A506-480CEA87B7DD}" dt="2020-05-19T05:12:52.991" v="11000"/>
          <ac:spMkLst>
            <pc:docMk/>
            <pc:sldMk cId="1995412341" sldId="338"/>
            <ac:spMk id="5" creationId="{3B86957D-8B4C-4751-91B2-5A8FAEE8DDE0}"/>
          </ac:spMkLst>
        </pc:spChg>
        <pc:spChg chg="add mod">
          <ac:chgData name="Minh Trần" userId="af3073328ff57e66" providerId="LiveId" clId="{DAFB7930-A68B-4E25-A506-480CEA87B7DD}" dt="2020-05-19T05:21:40.257" v="11278" actId="20577"/>
          <ac:spMkLst>
            <pc:docMk/>
            <pc:sldMk cId="1995412341" sldId="338"/>
            <ac:spMk id="6" creationId="{B29A2361-6ECF-4684-B10E-EE44940CFCC8}"/>
          </ac:spMkLst>
        </pc:spChg>
      </pc:sldChg>
      <pc:sldChg chg="addSp modSp new mod">
        <pc:chgData name="Minh Trần" userId="af3073328ff57e66" providerId="LiveId" clId="{DAFB7930-A68B-4E25-A506-480CEA87B7DD}" dt="2020-05-19T05:24:51.389" v="11380" actId="1076"/>
        <pc:sldMkLst>
          <pc:docMk/>
          <pc:sldMk cId="573761370" sldId="339"/>
        </pc:sldMkLst>
        <pc:spChg chg="mod">
          <ac:chgData name="Minh Trần" userId="af3073328ff57e66" providerId="LiveId" clId="{DAFB7930-A68B-4E25-A506-480CEA87B7DD}" dt="2020-05-19T05:15:51.467" v="11037" actId="20577"/>
          <ac:spMkLst>
            <pc:docMk/>
            <pc:sldMk cId="573761370" sldId="339"/>
            <ac:spMk id="2" creationId="{7AC5298C-D235-4080-83FD-D68319C0D135}"/>
          </ac:spMkLst>
        </pc:spChg>
        <pc:spChg chg="mod">
          <ac:chgData name="Minh Trần" userId="af3073328ff57e66" providerId="LiveId" clId="{DAFB7930-A68B-4E25-A506-480CEA87B7DD}" dt="2020-05-19T05:23:53.861" v="11364" actId="113"/>
          <ac:spMkLst>
            <pc:docMk/>
            <pc:sldMk cId="573761370" sldId="339"/>
            <ac:spMk id="3" creationId="{D005146A-8671-4BE8-831E-FA1C6D0DAA28}"/>
          </ac:spMkLst>
        </pc:spChg>
        <pc:spChg chg="add mod">
          <ac:chgData name="Minh Trần" userId="af3073328ff57e66" providerId="LiveId" clId="{DAFB7930-A68B-4E25-A506-480CEA87B7DD}" dt="2020-05-19T05:24:51.389" v="11380" actId="1076"/>
          <ac:spMkLst>
            <pc:docMk/>
            <pc:sldMk cId="573761370" sldId="339"/>
            <ac:spMk id="4" creationId="{899FB51F-9313-4968-B29C-E42A5F921E96}"/>
          </ac:spMkLst>
        </pc:spChg>
        <pc:spChg chg="add mod">
          <ac:chgData name="Minh Trần" userId="af3073328ff57e66" providerId="LiveId" clId="{DAFB7930-A68B-4E25-A506-480CEA87B7DD}" dt="2020-05-19T05:24:28.075" v="11371" actId="14100"/>
          <ac:spMkLst>
            <pc:docMk/>
            <pc:sldMk cId="573761370" sldId="339"/>
            <ac:spMk id="5" creationId="{F9AD9283-8EB7-4268-A171-F36C1DD2DF07}"/>
          </ac:spMkLst>
        </pc:spChg>
      </pc:sldChg>
      <pc:sldChg chg="del">
        <pc:chgData name="Minh Trần" userId="af3073328ff57e66" providerId="LiveId" clId="{DAFB7930-A68B-4E25-A506-480CEA87B7DD}" dt="2020-05-12T10:45:59.664" v="11" actId="47"/>
        <pc:sldMkLst>
          <pc:docMk/>
          <pc:sldMk cId="3071650846" sldId="339"/>
        </pc:sldMkLst>
      </pc:sldChg>
      <pc:sldChg chg="del">
        <pc:chgData name="Minh Trần" userId="af3073328ff57e66" providerId="LiveId" clId="{DAFB7930-A68B-4E25-A506-480CEA87B7DD}" dt="2020-05-12T10:45:59.664" v="11" actId="47"/>
        <pc:sldMkLst>
          <pc:docMk/>
          <pc:sldMk cId="737156055" sldId="340"/>
        </pc:sldMkLst>
      </pc:sldChg>
      <pc:sldChg chg="addSp delSp modSp new mod">
        <pc:chgData name="Minh Trần" userId="af3073328ff57e66" providerId="LiveId" clId="{DAFB7930-A68B-4E25-A506-480CEA87B7DD}" dt="2020-05-19T05:31:13.876" v="11437"/>
        <pc:sldMkLst>
          <pc:docMk/>
          <pc:sldMk cId="1544681881" sldId="340"/>
        </pc:sldMkLst>
        <pc:spChg chg="mod">
          <ac:chgData name="Minh Trần" userId="af3073328ff57e66" providerId="LiveId" clId="{DAFB7930-A68B-4E25-A506-480CEA87B7DD}" dt="2020-05-19T05:22:54.840" v="11308" actId="20577"/>
          <ac:spMkLst>
            <pc:docMk/>
            <pc:sldMk cId="1544681881" sldId="340"/>
            <ac:spMk id="2" creationId="{2CB88146-8A43-46BF-BDAA-4C032507F6B9}"/>
          </ac:spMkLst>
        </pc:spChg>
        <pc:spChg chg="mod">
          <ac:chgData name="Minh Trần" userId="af3073328ff57e66" providerId="LiveId" clId="{DAFB7930-A68B-4E25-A506-480CEA87B7DD}" dt="2020-05-19T05:31:13.876" v="11437"/>
          <ac:spMkLst>
            <pc:docMk/>
            <pc:sldMk cId="1544681881" sldId="340"/>
            <ac:spMk id="3" creationId="{40A0F2C3-1F97-4C56-8C1A-710AB1738DC1}"/>
          </ac:spMkLst>
        </pc:spChg>
        <pc:spChg chg="add del">
          <ac:chgData name="Minh Trần" userId="af3073328ff57e66" providerId="LiveId" clId="{DAFB7930-A68B-4E25-A506-480CEA87B7DD}" dt="2020-05-19T05:26:47.379" v="11422"/>
          <ac:spMkLst>
            <pc:docMk/>
            <pc:sldMk cId="1544681881" sldId="340"/>
            <ac:spMk id="4" creationId="{05ACE314-E6F2-4470-8E9E-278C55A5519F}"/>
          </ac:spMkLst>
        </pc:spChg>
        <pc:spChg chg="add mod">
          <ac:chgData name="Minh Trần" userId="af3073328ff57e66" providerId="LiveId" clId="{DAFB7930-A68B-4E25-A506-480CEA87B7DD}" dt="2020-05-19T05:28:32.196" v="11431" actId="403"/>
          <ac:spMkLst>
            <pc:docMk/>
            <pc:sldMk cId="1544681881" sldId="340"/>
            <ac:spMk id="5" creationId="{EE0E699B-42E0-4699-8781-D8E918C9D5C4}"/>
          </ac:spMkLst>
        </pc:spChg>
        <pc:spChg chg="add del">
          <ac:chgData name="Minh Trần" userId="af3073328ff57e66" providerId="LiveId" clId="{DAFB7930-A68B-4E25-A506-480CEA87B7DD}" dt="2020-05-19T05:31:10.649" v="11436"/>
          <ac:spMkLst>
            <pc:docMk/>
            <pc:sldMk cId="1544681881" sldId="340"/>
            <ac:spMk id="6" creationId="{88D08AB0-0AAD-4F04-94C7-B6B8457C5B58}"/>
          </ac:spMkLst>
        </pc:spChg>
      </pc:sldChg>
      <pc:sldChg chg="del">
        <pc:chgData name="Minh Trần" userId="af3073328ff57e66" providerId="LiveId" clId="{DAFB7930-A68B-4E25-A506-480CEA87B7DD}" dt="2020-05-12T10:45:59.664" v="11" actId="47"/>
        <pc:sldMkLst>
          <pc:docMk/>
          <pc:sldMk cId="183408103" sldId="341"/>
        </pc:sldMkLst>
      </pc:sldChg>
      <pc:sldChg chg="addSp delSp modSp new mod">
        <pc:chgData name="Minh Trần" userId="af3073328ff57e66" providerId="LiveId" clId="{DAFB7930-A68B-4E25-A506-480CEA87B7DD}" dt="2020-05-19T05:40:21.955" v="11605" actId="20577"/>
        <pc:sldMkLst>
          <pc:docMk/>
          <pc:sldMk cId="2185646854" sldId="341"/>
        </pc:sldMkLst>
        <pc:spChg chg="mod">
          <ac:chgData name="Minh Trần" userId="af3073328ff57e66" providerId="LiveId" clId="{DAFB7930-A68B-4E25-A506-480CEA87B7DD}" dt="2020-05-19T05:32:53.177" v="11476" actId="20577"/>
          <ac:spMkLst>
            <pc:docMk/>
            <pc:sldMk cId="2185646854" sldId="341"/>
            <ac:spMk id="2" creationId="{C6DC5FF6-7B3E-49E3-AF9F-555A19DA7D2C}"/>
          </ac:spMkLst>
        </pc:spChg>
        <pc:spChg chg="mod">
          <ac:chgData name="Minh Trần" userId="af3073328ff57e66" providerId="LiveId" clId="{DAFB7930-A68B-4E25-A506-480CEA87B7DD}" dt="2020-05-19T05:40:21.955" v="11605" actId="20577"/>
          <ac:spMkLst>
            <pc:docMk/>
            <pc:sldMk cId="2185646854" sldId="341"/>
            <ac:spMk id="3" creationId="{B37A9242-A0A1-4075-ADF9-35CD313539C1}"/>
          </ac:spMkLst>
        </pc:spChg>
        <pc:spChg chg="add del">
          <ac:chgData name="Minh Trần" userId="af3073328ff57e66" providerId="LiveId" clId="{DAFB7930-A68B-4E25-A506-480CEA87B7DD}" dt="2020-05-19T05:39:12.101" v="11572"/>
          <ac:spMkLst>
            <pc:docMk/>
            <pc:sldMk cId="2185646854" sldId="341"/>
            <ac:spMk id="4" creationId="{D1180A70-79B1-459D-B959-AB4A9DA06B12}"/>
          </ac:spMkLst>
        </pc:spChg>
      </pc:sldChg>
      <pc:sldChg chg="addSp delSp modSp add mod">
        <pc:chgData name="Minh Trần" userId="af3073328ff57e66" providerId="LiveId" clId="{DAFB7930-A68B-4E25-A506-480CEA87B7DD}" dt="2020-05-19T05:48:19.907" v="11830" actId="1076"/>
        <pc:sldMkLst>
          <pc:docMk/>
          <pc:sldMk cId="1326882532" sldId="342"/>
        </pc:sldMkLst>
        <pc:spChg chg="mod">
          <ac:chgData name="Minh Trần" userId="af3073328ff57e66" providerId="LiveId" clId="{DAFB7930-A68B-4E25-A506-480CEA87B7DD}" dt="2020-05-19T05:48:14.159" v="11829" actId="27636"/>
          <ac:spMkLst>
            <pc:docMk/>
            <pc:sldMk cId="1326882532" sldId="342"/>
            <ac:spMk id="3" creationId="{B37A9242-A0A1-4075-ADF9-35CD313539C1}"/>
          </ac:spMkLst>
        </pc:spChg>
        <pc:spChg chg="add del">
          <ac:chgData name="Minh Trần" userId="af3073328ff57e66" providerId="LiveId" clId="{DAFB7930-A68B-4E25-A506-480CEA87B7DD}" dt="2020-05-19T05:45:29.085" v="11655"/>
          <ac:spMkLst>
            <pc:docMk/>
            <pc:sldMk cId="1326882532" sldId="342"/>
            <ac:spMk id="4" creationId="{6CE37F4F-1D1C-4F09-81E1-135CE30DFCD9}"/>
          </ac:spMkLst>
        </pc:spChg>
        <pc:spChg chg="add mod">
          <ac:chgData name="Minh Trần" userId="af3073328ff57e66" providerId="LiveId" clId="{DAFB7930-A68B-4E25-A506-480CEA87B7DD}" dt="2020-05-19T05:48:19.907" v="11830" actId="1076"/>
          <ac:spMkLst>
            <pc:docMk/>
            <pc:sldMk cId="1326882532" sldId="342"/>
            <ac:spMk id="5" creationId="{622DBE32-37DE-4CBA-B541-3703A000C010}"/>
          </ac:spMkLst>
        </pc:spChg>
      </pc:sldChg>
      <pc:sldChg chg="del">
        <pc:chgData name="Minh Trần" userId="af3073328ff57e66" providerId="LiveId" clId="{DAFB7930-A68B-4E25-A506-480CEA87B7DD}" dt="2020-05-12T10:45:59.664" v="11" actId="47"/>
        <pc:sldMkLst>
          <pc:docMk/>
          <pc:sldMk cId="2772619322" sldId="342"/>
        </pc:sldMkLst>
      </pc:sldChg>
      <pc:sldChg chg="addSp modSp new mod">
        <pc:chgData name="Minh Trần" userId="af3073328ff57e66" providerId="LiveId" clId="{DAFB7930-A68B-4E25-A506-480CEA87B7DD}" dt="2020-05-19T05:58:19.711" v="12569" actId="1076"/>
        <pc:sldMkLst>
          <pc:docMk/>
          <pc:sldMk cId="1650175809" sldId="343"/>
        </pc:sldMkLst>
        <pc:spChg chg="mod">
          <ac:chgData name="Minh Trần" userId="af3073328ff57e66" providerId="LiveId" clId="{DAFB7930-A68B-4E25-A506-480CEA87B7DD}" dt="2020-05-19T05:51:38.689" v="11866" actId="20577"/>
          <ac:spMkLst>
            <pc:docMk/>
            <pc:sldMk cId="1650175809" sldId="343"/>
            <ac:spMk id="2" creationId="{5F8BA9D2-616D-4A0F-8986-58CF11947C49}"/>
          </ac:spMkLst>
        </pc:spChg>
        <pc:spChg chg="mod">
          <ac:chgData name="Minh Trần" userId="af3073328ff57e66" providerId="LiveId" clId="{DAFB7930-A68B-4E25-A506-480CEA87B7DD}" dt="2020-05-19T05:58:17.002" v="12568" actId="27636"/>
          <ac:spMkLst>
            <pc:docMk/>
            <pc:sldMk cId="1650175809" sldId="343"/>
            <ac:spMk id="3" creationId="{278A15C6-5AB5-41EF-9148-FBF9658EDDA6}"/>
          </ac:spMkLst>
        </pc:spChg>
        <pc:spChg chg="add mod">
          <ac:chgData name="Minh Trần" userId="af3073328ff57e66" providerId="LiveId" clId="{DAFB7930-A68B-4E25-A506-480CEA87B7DD}" dt="2020-05-19T05:58:19.711" v="12569" actId="1076"/>
          <ac:spMkLst>
            <pc:docMk/>
            <pc:sldMk cId="1650175809" sldId="343"/>
            <ac:spMk id="4" creationId="{CF9AF762-C00F-4693-BC31-6B94AD2E95B7}"/>
          </ac:spMkLst>
        </pc:spChg>
      </pc:sldChg>
      <pc:sldChg chg="del">
        <pc:chgData name="Minh Trần" userId="af3073328ff57e66" providerId="LiveId" clId="{DAFB7930-A68B-4E25-A506-480CEA87B7DD}" dt="2020-05-12T10:45:59.664" v="11" actId="47"/>
        <pc:sldMkLst>
          <pc:docMk/>
          <pc:sldMk cId="2781074288" sldId="343"/>
        </pc:sldMkLst>
      </pc:sldChg>
      <pc:sldChg chg="addSp modSp new mod">
        <pc:chgData name="Minh Trần" userId="af3073328ff57e66" providerId="LiveId" clId="{DAFB7930-A68B-4E25-A506-480CEA87B7DD}" dt="2020-05-19T09:15:27.389" v="12820" actId="1076"/>
        <pc:sldMkLst>
          <pc:docMk/>
          <pc:sldMk cId="233072970" sldId="344"/>
        </pc:sldMkLst>
        <pc:spChg chg="mod">
          <ac:chgData name="Minh Trần" userId="af3073328ff57e66" providerId="LiveId" clId="{DAFB7930-A68B-4E25-A506-480CEA87B7DD}" dt="2020-05-19T08:05:25.694" v="12576" actId="20577"/>
          <ac:spMkLst>
            <pc:docMk/>
            <pc:sldMk cId="233072970" sldId="344"/>
            <ac:spMk id="2" creationId="{E71EE647-2680-4037-9915-4EC3FC29C097}"/>
          </ac:spMkLst>
        </pc:spChg>
        <pc:spChg chg="mod">
          <ac:chgData name="Minh Trần" userId="af3073328ff57e66" providerId="LiveId" clId="{DAFB7930-A68B-4E25-A506-480CEA87B7DD}" dt="2020-05-19T09:12:32.895" v="12812" actId="113"/>
          <ac:spMkLst>
            <pc:docMk/>
            <pc:sldMk cId="233072970" sldId="344"/>
            <ac:spMk id="3" creationId="{726583F6-D38D-426F-ACF5-AB682845090F}"/>
          </ac:spMkLst>
        </pc:spChg>
        <pc:spChg chg="add mod">
          <ac:chgData name="Minh Trần" userId="af3073328ff57e66" providerId="LiveId" clId="{DAFB7930-A68B-4E25-A506-480CEA87B7DD}" dt="2020-05-19T09:15:27.389" v="12820" actId="1076"/>
          <ac:spMkLst>
            <pc:docMk/>
            <pc:sldMk cId="233072970" sldId="344"/>
            <ac:spMk id="4" creationId="{4CB19EC2-5AA4-4FBF-8846-702424790C52}"/>
          </ac:spMkLst>
        </pc:spChg>
      </pc:sldChg>
      <pc:sldChg chg="del">
        <pc:chgData name="Minh Trần" userId="af3073328ff57e66" providerId="LiveId" clId="{DAFB7930-A68B-4E25-A506-480CEA87B7DD}" dt="2020-05-12T10:45:59.664" v="11" actId="47"/>
        <pc:sldMkLst>
          <pc:docMk/>
          <pc:sldMk cId="488665647" sldId="344"/>
        </pc:sldMkLst>
      </pc:sldChg>
      <pc:sldChg chg="del">
        <pc:chgData name="Minh Trần" userId="af3073328ff57e66" providerId="LiveId" clId="{DAFB7930-A68B-4E25-A506-480CEA87B7DD}" dt="2020-05-12T10:45:59.664" v="11" actId="47"/>
        <pc:sldMkLst>
          <pc:docMk/>
          <pc:sldMk cId="894470815" sldId="345"/>
        </pc:sldMkLst>
      </pc:sldChg>
      <pc:sldChg chg="addSp delSp modSp add mod">
        <pc:chgData name="Minh Trần" userId="af3073328ff57e66" providerId="LiveId" clId="{DAFB7930-A68B-4E25-A506-480CEA87B7DD}" dt="2020-05-19T09:16:45.652" v="12838" actId="1076"/>
        <pc:sldMkLst>
          <pc:docMk/>
          <pc:sldMk cId="2203114953" sldId="345"/>
        </pc:sldMkLst>
        <pc:spChg chg="mod">
          <ac:chgData name="Minh Trần" userId="af3073328ff57e66" providerId="LiveId" clId="{DAFB7930-A68B-4E25-A506-480CEA87B7DD}" dt="2020-05-19T09:15:56.971" v="12825" actId="20577"/>
          <ac:spMkLst>
            <pc:docMk/>
            <pc:sldMk cId="2203114953" sldId="345"/>
            <ac:spMk id="2" creationId="{E71EE647-2680-4037-9915-4EC3FC29C097}"/>
          </ac:spMkLst>
        </pc:spChg>
        <pc:spChg chg="mod">
          <ac:chgData name="Minh Trần" userId="af3073328ff57e66" providerId="LiveId" clId="{DAFB7930-A68B-4E25-A506-480CEA87B7DD}" dt="2020-05-19T09:16:32.614" v="12832" actId="5793"/>
          <ac:spMkLst>
            <pc:docMk/>
            <pc:sldMk cId="2203114953" sldId="345"/>
            <ac:spMk id="3" creationId="{726583F6-D38D-426F-ACF5-AB682845090F}"/>
          </ac:spMkLst>
        </pc:spChg>
        <pc:spChg chg="del">
          <ac:chgData name="Minh Trần" userId="af3073328ff57e66" providerId="LiveId" clId="{DAFB7930-A68B-4E25-A506-480CEA87B7DD}" dt="2020-05-19T09:16:20.684" v="12827" actId="478"/>
          <ac:spMkLst>
            <pc:docMk/>
            <pc:sldMk cId="2203114953" sldId="345"/>
            <ac:spMk id="4" creationId="{4CB19EC2-5AA4-4FBF-8846-702424790C52}"/>
          </ac:spMkLst>
        </pc:spChg>
        <pc:spChg chg="add mod">
          <ac:chgData name="Minh Trần" userId="af3073328ff57e66" providerId="LiveId" clId="{DAFB7930-A68B-4E25-A506-480CEA87B7DD}" dt="2020-05-19T09:16:45.652" v="12838" actId="1076"/>
          <ac:spMkLst>
            <pc:docMk/>
            <pc:sldMk cId="2203114953" sldId="345"/>
            <ac:spMk id="5" creationId="{ACC08208-749C-475D-BD89-6861CFFB767A}"/>
          </ac:spMkLst>
        </pc:spChg>
      </pc:sldChg>
      <pc:sldChg chg="addSp modSp new mod">
        <pc:chgData name="Minh Trần" userId="af3073328ff57e66" providerId="LiveId" clId="{DAFB7930-A68B-4E25-A506-480CEA87B7DD}" dt="2020-05-19T09:27:58.534" v="12879" actId="1076"/>
        <pc:sldMkLst>
          <pc:docMk/>
          <pc:sldMk cId="945690583" sldId="346"/>
        </pc:sldMkLst>
        <pc:spChg chg="mod">
          <ac:chgData name="Minh Trần" userId="af3073328ff57e66" providerId="LiveId" clId="{DAFB7930-A68B-4E25-A506-480CEA87B7DD}" dt="2020-05-19T09:17:46.646" v="12849" actId="20577"/>
          <ac:spMkLst>
            <pc:docMk/>
            <pc:sldMk cId="945690583" sldId="346"/>
            <ac:spMk id="2" creationId="{DD9F754F-4916-4209-8BFA-9A34FF4E8AFF}"/>
          </ac:spMkLst>
        </pc:spChg>
        <pc:spChg chg="mod">
          <ac:chgData name="Minh Trần" userId="af3073328ff57e66" providerId="LiveId" clId="{DAFB7930-A68B-4E25-A506-480CEA87B7DD}" dt="2020-05-19T09:17:59.486" v="12872" actId="113"/>
          <ac:spMkLst>
            <pc:docMk/>
            <pc:sldMk cId="945690583" sldId="346"/>
            <ac:spMk id="3" creationId="{FDB6780D-00AE-43F3-92EF-2E3C16B9D032}"/>
          </ac:spMkLst>
        </pc:spChg>
        <pc:spChg chg="add mod">
          <ac:chgData name="Minh Trần" userId="af3073328ff57e66" providerId="LiveId" clId="{DAFB7930-A68B-4E25-A506-480CEA87B7DD}" dt="2020-05-19T09:27:58.534" v="12879" actId="1076"/>
          <ac:spMkLst>
            <pc:docMk/>
            <pc:sldMk cId="945690583" sldId="346"/>
            <ac:spMk id="4" creationId="{52707DDF-8AF2-47A7-B27B-7F79FC1A2855}"/>
          </ac:spMkLst>
        </pc:spChg>
      </pc:sldChg>
      <pc:sldChg chg="del">
        <pc:chgData name="Minh Trần" userId="af3073328ff57e66" providerId="LiveId" clId="{DAFB7930-A68B-4E25-A506-480CEA87B7DD}" dt="2020-05-12T10:45:59.664" v="11" actId="47"/>
        <pc:sldMkLst>
          <pc:docMk/>
          <pc:sldMk cId="1392236895" sldId="346"/>
        </pc:sldMkLst>
      </pc:sldChg>
      <pc:sldChg chg="addSp delSp modSp add mod">
        <pc:chgData name="Minh Trần" userId="af3073328ff57e66" providerId="LiveId" clId="{DAFB7930-A68B-4E25-A506-480CEA87B7DD}" dt="2020-05-19T09:28:47.492" v="12896" actId="1076"/>
        <pc:sldMkLst>
          <pc:docMk/>
          <pc:sldMk cId="411645301" sldId="347"/>
        </pc:sldMkLst>
        <pc:spChg chg="mod">
          <ac:chgData name="Minh Trần" userId="af3073328ff57e66" providerId="LiveId" clId="{DAFB7930-A68B-4E25-A506-480CEA87B7DD}" dt="2020-05-19T09:28:20.679" v="12886" actId="20577"/>
          <ac:spMkLst>
            <pc:docMk/>
            <pc:sldMk cId="411645301" sldId="347"/>
            <ac:spMk id="2" creationId="{DD9F754F-4916-4209-8BFA-9A34FF4E8AFF}"/>
          </ac:spMkLst>
        </pc:spChg>
        <pc:spChg chg="mod">
          <ac:chgData name="Minh Trần" userId="af3073328ff57e66" providerId="LiveId" clId="{DAFB7930-A68B-4E25-A506-480CEA87B7DD}" dt="2020-05-19T09:28:25.039" v="12891" actId="20577"/>
          <ac:spMkLst>
            <pc:docMk/>
            <pc:sldMk cId="411645301" sldId="347"/>
            <ac:spMk id="3" creationId="{FDB6780D-00AE-43F3-92EF-2E3C16B9D032}"/>
          </ac:spMkLst>
        </pc:spChg>
        <pc:spChg chg="del mod">
          <ac:chgData name="Minh Trần" userId="af3073328ff57e66" providerId="LiveId" clId="{DAFB7930-A68B-4E25-A506-480CEA87B7DD}" dt="2020-05-19T09:28:36.931" v="12893" actId="478"/>
          <ac:spMkLst>
            <pc:docMk/>
            <pc:sldMk cId="411645301" sldId="347"/>
            <ac:spMk id="4" creationId="{52707DDF-8AF2-47A7-B27B-7F79FC1A2855}"/>
          </ac:spMkLst>
        </pc:spChg>
        <pc:spChg chg="add mod">
          <ac:chgData name="Minh Trần" userId="af3073328ff57e66" providerId="LiveId" clId="{DAFB7930-A68B-4E25-A506-480CEA87B7DD}" dt="2020-05-19T09:28:47.492" v="12896" actId="1076"/>
          <ac:spMkLst>
            <pc:docMk/>
            <pc:sldMk cId="411645301" sldId="347"/>
            <ac:spMk id="5" creationId="{1B0034F3-9FFD-4D42-BA86-FB1D584D3341}"/>
          </ac:spMkLst>
        </pc:spChg>
      </pc:sldChg>
      <pc:sldChg chg="del">
        <pc:chgData name="Minh Trần" userId="af3073328ff57e66" providerId="LiveId" clId="{DAFB7930-A68B-4E25-A506-480CEA87B7DD}" dt="2020-05-12T10:45:59.664" v="11" actId="47"/>
        <pc:sldMkLst>
          <pc:docMk/>
          <pc:sldMk cId="1920494824" sldId="347"/>
        </pc:sldMkLst>
      </pc:sldChg>
      <pc:sldChg chg="addSp delSp modSp add mod">
        <pc:chgData name="Minh Trần" userId="af3073328ff57e66" providerId="LiveId" clId="{DAFB7930-A68B-4E25-A506-480CEA87B7DD}" dt="2020-05-19T09:29:29.248" v="12915" actId="1076"/>
        <pc:sldMkLst>
          <pc:docMk/>
          <pc:sldMk cId="169325535" sldId="348"/>
        </pc:sldMkLst>
        <pc:spChg chg="mod">
          <ac:chgData name="Minh Trần" userId="af3073328ff57e66" providerId="LiveId" clId="{DAFB7930-A68B-4E25-A506-480CEA87B7DD}" dt="2020-05-19T09:29:03.092" v="12900" actId="20577"/>
          <ac:spMkLst>
            <pc:docMk/>
            <pc:sldMk cId="169325535" sldId="348"/>
            <ac:spMk id="2" creationId="{DD9F754F-4916-4209-8BFA-9A34FF4E8AFF}"/>
          </ac:spMkLst>
        </pc:spChg>
        <pc:spChg chg="mod">
          <ac:chgData name="Minh Trần" userId="af3073328ff57e66" providerId="LiveId" clId="{DAFB7930-A68B-4E25-A506-480CEA87B7DD}" dt="2020-05-19T09:29:09.906" v="12907" actId="20577"/>
          <ac:spMkLst>
            <pc:docMk/>
            <pc:sldMk cId="169325535" sldId="348"/>
            <ac:spMk id="3" creationId="{FDB6780D-00AE-43F3-92EF-2E3C16B9D032}"/>
          </ac:spMkLst>
        </pc:spChg>
        <pc:spChg chg="del">
          <ac:chgData name="Minh Trần" userId="af3073328ff57e66" providerId="LiveId" clId="{DAFB7930-A68B-4E25-A506-480CEA87B7DD}" dt="2020-05-19T09:29:16.729" v="12908" actId="478"/>
          <ac:spMkLst>
            <pc:docMk/>
            <pc:sldMk cId="169325535" sldId="348"/>
            <ac:spMk id="4" creationId="{52707DDF-8AF2-47A7-B27B-7F79FC1A2855}"/>
          </ac:spMkLst>
        </pc:spChg>
        <pc:spChg chg="add mod">
          <ac:chgData name="Minh Trần" userId="af3073328ff57e66" providerId="LiveId" clId="{DAFB7930-A68B-4E25-A506-480CEA87B7DD}" dt="2020-05-19T09:29:29.248" v="12915" actId="1076"/>
          <ac:spMkLst>
            <pc:docMk/>
            <pc:sldMk cId="169325535" sldId="348"/>
            <ac:spMk id="5" creationId="{7ED496C7-364E-4CB5-8532-A4C83163268B}"/>
          </ac:spMkLst>
        </pc:spChg>
      </pc:sldChg>
      <pc:sldChg chg="del">
        <pc:chgData name="Minh Trần" userId="af3073328ff57e66" providerId="LiveId" clId="{DAFB7930-A68B-4E25-A506-480CEA87B7DD}" dt="2020-05-12T10:45:59.664" v="11" actId="47"/>
        <pc:sldMkLst>
          <pc:docMk/>
          <pc:sldMk cId="2629684321" sldId="348"/>
        </pc:sldMkLst>
      </pc:sldChg>
      <pc:sldChg chg="del">
        <pc:chgData name="Minh Trần" userId="af3073328ff57e66" providerId="LiveId" clId="{DAFB7930-A68B-4E25-A506-480CEA87B7DD}" dt="2020-05-12T10:45:59.664" v="11" actId="47"/>
        <pc:sldMkLst>
          <pc:docMk/>
          <pc:sldMk cId="1391836812" sldId="349"/>
        </pc:sldMkLst>
      </pc:sldChg>
      <pc:sldChg chg="addSp delSp modSp add mod">
        <pc:chgData name="Minh Trần" userId="af3073328ff57e66" providerId="LiveId" clId="{DAFB7930-A68B-4E25-A506-480CEA87B7DD}" dt="2020-05-19T09:47:48.772" v="13203" actId="1076"/>
        <pc:sldMkLst>
          <pc:docMk/>
          <pc:sldMk cId="2655532657" sldId="349"/>
        </pc:sldMkLst>
        <pc:spChg chg="mod">
          <ac:chgData name="Minh Trần" userId="af3073328ff57e66" providerId="LiveId" clId="{DAFB7930-A68B-4E25-A506-480CEA87B7DD}" dt="2020-05-19T09:35:19.783" v="13093" actId="20577"/>
          <ac:spMkLst>
            <pc:docMk/>
            <pc:sldMk cId="2655532657" sldId="349"/>
            <ac:spMk id="2" creationId="{DD9F754F-4916-4209-8BFA-9A34FF4E8AFF}"/>
          </ac:spMkLst>
        </pc:spChg>
        <pc:spChg chg="mod">
          <ac:chgData name="Minh Trần" userId="af3073328ff57e66" providerId="LiveId" clId="{DAFB7930-A68B-4E25-A506-480CEA87B7DD}" dt="2020-05-19T09:47:12.399" v="13200" actId="113"/>
          <ac:spMkLst>
            <pc:docMk/>
            <pc:sldMk cId="2655532657" sldId="349"/>
            <ac:spMk id="3" creationId="{FDB6780D-00AE-43F3-92EF-2E3C16B9D032}"/>
          </ac:spMkLst>
        </pc:spChg>
        <pc:spChg chg="del">
          <ac:chgData name="Minh Trần" userId="af3073328ff57e66" providerId="LiveId" clId="{DAFB7930-A68B-4E25-A506-480CEA87B7DD}" dt="2020-05-19T09:35:13.388" v="13089" actId="478"/>
          <ac:spMkLst>
            <pc:docMk/>
            <pc:sldMk cId="2655532657" sldId="349"/>
            <ac:spMk id="4" creationId="{52707DDF-8AF2-47A7-B27B-7F79FC1A2855}"/>
          </ac:spMkLst>
        </pc:spChg>
        <pc:spChg chg="add mod">
          <ac:chgData name="Minh Trần" userId="af3073328ff57e66" providerId="LiveId" clId="{DAFB7930-A68B-4E25-A506-480CEA87B7DD}" dt="2020-05-19T09:46:42.446" v="13159" actId="1076"/>
          <ac:spMkLst>
            <pc:docMk/>
            <pc:sldMk cId="2655532657" sldId="349"/>
            <ac:spMk id="5" creationId="{4AD47EEE-0BFA-4C06-AAE9-BCBC4A80C5A3}"/>
          </ac:spMkLst>
        </pc:spChg>
        <pc:spChg chg="add del mod">
          <ac:chgData name="Minh Trần" userId="af3073328ff57e66" providerId="LiveId" clId="{DAFB7930-A68B-4E25-A506-480CEA87B7DD}" dt="2020-05-19T09:46:59.136" v="13171"/>
          <ac:spMkLst>
            <pc:docMk/>
            <pc:sldMk cId="2655532657" sldId="349"/>
            <ac:spMk id="6" creationId="{6CE034DE-CD42-4CD0-9C38-E5D1CC8B3F4A}"/>
          </ac:spMkLst>
        </pc:spChg>
        <pc:picChg chg="add mod">
          <ac:chgData name="Minh Trần" userId="af3073328ff57e66" providerId="LiveId" clId="{DAFB7930-A68B-4E25-A506-480CEA87B7DD}" dt="2020-05-19T09:47:48.772" v="13203" actId="1076"/>
          <ac:picMkLst>
            <pc:docMk/>
            <pc:sldMk cId="2655532657" sldId="349"/>
            <ac:picMk id="7" creationId="{D47CD5AE-50F2-4200-88F0-933CFBEE2301}"/>
          </ac:picMkLst>
        </pc:picChg>
      </pc:sldChg>
      <pc:sldChg chg="addSp delSp modSp add mod">
        <pc:chgData name="Minh Trần" userId="af3073328ff57e66" providerId="LiveId" clId="{DAFB7930-A68B-4E25-A506-480CEA87B7DD}" dt="2020-05-19T09:32:55.090" v="12943" actId="20577"/>
        <pc:sldMkLst>
          <pc:docMk/>
          <pc:sldMk cId="1823282639" sldId="350"/>
        </pc:sldMkLst>
        <pc:spChg chg="mod">
          <ac:chgData name="Minh Trần" userId="af3073328ff57e66" providerId="LiveId" clId="{DAFB7930-A68B-4E25-A506-480CEA87B7DD}" dt="2020-05-19T09:29:39.989" v="12917" actId="20577"/>
          <ac:spMkLst>
            <pc:docMk/>
            <pc:sldMk cId="1823282639" sldId="350"/>
            <ac:spMk id="2" creationId="{DD9F754F-4916-4209-8BFA-9A34FF4E8AFF}"/>
          </ac:spMkLst>
        </pc:spChg>
        <pc:spChg chg="mod">
          <ac:chgData name="Minh Trần" userId="af3073328ff57e66" providerId="LiveId" clId="{DAFB7930-A68B-4E25-A506-480CEA87B7DD}" dt="2020-05-19T09:32:55.090" v="12943" actId="20577"/>
          <ac:spMkLst>
            <pc:docMk/>
            <pc:sldMk cId="1823282639" sldId="350"/>
            <ac:spMk id="3" creationId="{FDB6780D-00AE-43F3-92EF-2E3C16B9D032}"/>
          </ac:spMkLst>
        </pc:spChg>
        <pc:spChg chg="add mod">
          <ac:chgData name="Minh Trần" userId="af3073328ff57e66" providerId="LiveId" clId="{DAFB7930-A68B-4E25-A506-480CEA87B7DD}" dt="2020-05-19T09:30:24.119" v="12940" actId="1076"/>
          <ac:spMkLst>
            <pc:docMk/>
            <pc:sldMk cId="1823282639" sldId="350"/>
            <ac:spMk id="4" creationId="{26E93590-D8D3-4D71-81D1-D9E5C456D807}"/>
          </ac:spMkLst>
        </pc:spChg>
        <pc:spChg chg="del">
          <ac:chgData name="Minh Trần" userId="af3073328ff57e66" providerId="LiveId" clId="{DAFB7930-A68B-4E25-A506-480CEA87B7DD}" dt="2020-05-19T09:29:52.187" v="12928" actId="478"/>
          <ac:spMkLst>
            <pc:docMk/>
            <pc:sldMk cId="1823282639" sldId="350"/>
            <ac:spMk id="5" creationId="{7ED496C7-364E-4CB5-8532-A4C83163268B}"/>
          </ac:spMkLst>
        </pc:spChg>
      </pc:sldChg>
      <pc:sldChg chg="del">
        <pc:chgData name="Minh Trần" userId="af3073328ff57e66" providerId="LiveId" clId="{DAFB7930-A68B-4E25-A506-480CEA87B7DD}" dt="2020-05-12T10:45:59.664" v="11" actId="47"/>
        <pc:sldMkLst>
          <pc:docMk/>
          <pc:sldMk cId="1953913845" sldId="350"/>
        </pc:sldMkLst>
      </pc:sldChg>
      <pc:sldChg chg="addSp modSp new mod">
        <pc:chgData name="Minh Trần" userId="af3073328ff57e66" providerId="LiveId" clId="{DAFB7930-A68B-4E25-A506-480CEA87B7DD}" dt="2020-05-19T09:34:34.526" v="13088" actId="1076"/>
        <pc:sldMkLst>
          <pc:docMk/>
          <pc:sldMk cId="470628257" sldId="351"/>
        </pc:sldMkLst>
        <pc:spChg chg="mod">
          <ac:chgData name="Minh Trần" userId="af3073328ff57e66" providerId="LiveId" clId="{DAFB7930-A68B-4E25-A506-480CEA87B7DD}" dt="2020-05-19T09:33:22.478" v="12958" actId="20577"/>
          <ac:spMkLst>
            <pc:docMk/>
            <pc:sldMk cId="470628257" sldId="351"/>
            <ac:spMk id="2" creationId="{719632E5-E6E1-4E47-B933-A7566C2FE671}"/>
          </ac:spMkLst>
        </pc:spChg>
        <pc:spChg chg="mod">
          <ac:chgData name="Minh Trần" userId="af3073328ff57e66" providerId="LiveId" clId="{DAFB7930-A68B-4E25-A506-480CEA87B7DD}" dt="2020-05-19T09:34:13.322" v="13086" actId="20577"/>
          <ac:spMkLst>
            <pc:docMk/>
            <pc:sldMk cId="470628257" sldId="351"/>
            <ac:spMk id="3" creationId="{023CED88-72D0-4171-8368-62D535F572F6}"/>
          </ac:spMkLst>
        </pc:spChg>
        <pc:picChg chg="add mod">
          <ac:chgData name="Minh Trần" userId="af3073328ff57e66" providerId="LiveId" clId="{DAFB7930-A68B-4E25-A506-480CEA87B7DD}" dt="2020-05-19T09:34:34.526" v="13088" actId="1076"/>
          <ac:picMkLst>
            <pc:docMk/>
            <pc:sldMk cId="470628257" sldId="351"/>
            <ac:picMk id="4" creationId="{6926627E-A0E8-4028-B165-D3562F14A883}"/>
          </ac:picMkLst>
        </pc:picChg>
      </pc:sldChg>
      <pc:sldChg chg="del">
        <pc:chgData name="Minh Trần" userId="af3073328ff57e66" providerId="LiveId" clId="{DAFB7930-A68B-4E25-A506-480CEA87B7DD}" dt="2020-05-12T10:45:59.664" v="11" actId="47"/>
        <pc:sldMkLst>
          <pc:docMk/>
          <pc:sldMk cId="2738912749" sldId="351"/>
        </pc:sldMkLst>
      </pc:sldChg>
      <pc:sldChg chg="addSp delSp modSp add mod">
        <pc:chgData name="Minh Trần" userId="af3073328ff57e66" providerId="LiveId" clId="{DAFB7930-A68B-4E25-A506-480CEA87B7DD}" dt="2020-05-19T09:49:55.353" v="13252" actId="1076"/>
        <pc:sldMkLst>
          <pc:docMk/>
          <pc:sldMk cId="549573061" sldId="352"/>
        </pc:sldMkLst>
        <pc:spChg chg="mod">
          <ac:chgData name="Minh Trần" userId="af3073328ff57e66" providerId="LiveId" clId="{DAFB7930-A68B-4E25-A506-480CEA87B7DD}" dt="2020-05-19T09:49:50.505" v="13250" actId="20577"/>
          <ac:spMkLst>
            <pc:docMk/>
            <pc:sldMk cId="549573061" sldId="352"/>
            <ac:spMk id="3" creationId="{FDB6780D-00AE-43F3-92EF-2E3C16B9D032}"/>
          </ac:spMkLst>
        </pc:spChg>
        <pc:spChg chg="del">
          <ac:chgData name="Minh Trần" userId="af3073328ff57e66" providerId="LiveId" clId="{DAFB7930-A68B-4E25-A506-480CEA87B7DD}" dt="2020-05-19T09:49:26.184" v="13246" actId="478"/>
          <ac:spMkLst>
            <pc:docMk/>
            <pc:sldMk cId="549573061" sldId="352"/>
            <ac:spMk id="5" creationId="{4AD47EEE-0BFA-4C06-AAE9-BCBC4A80C5A3}"/>
          </ac:spMkLst>
        </pc:spChg>
        <pc:picChg chg="add mod">
          <ac:chgData name="Minh Trần" userId="af3073328ff57e66" providerId="LiveId" clId="{DAFB7930-A68B-4E25-A506-480CEA87B7DD}" dt="2020-05-19T09:49:55.353" v="13252" actId="1076"/>
          <ac:picMkLst>
            <pc:docMk/>
            <pc:sldMk cId="549573061" sldId="352"/>
            <ac:picMk id="4" creationId="{92CD0654-C4C4-4EDF-91AE-0218C2A7FABB}"/>
          </ac:picMkLst>
        </pc:picChg>
        <pc:picChg chg="del">
          <ac:chgData name="Minh Trần" userId="af3073328ff57e66" providerId="LiveId" clId="{DAFB7930-A68B-4E25-A506-480CEA87B7DD}" dt="2020-05-19T09:49:26.791" v="13247" actId="478"/>
          <ac:picMkLst>
            <pc:docMk/>
            <pc:sldMk cId="549573061" sldId="352"/>
            <ac:picMk id="7" creationId="{D47CD5AE-50F2-4200-88F0-933CFBEE2301}"/>
          </ac:picMkLst>
        </pc:picChg>
      </pc:sldChg>
      <pc:sldChg chg="del">
        <pc:chgData name="Minh Trần" userId="af3073328ff57e66" providerId="LiveId" clId="{DAFB7930-A68B-4E25-A506-480CEA87B7DD}" dt="2020-05-12T10:45:59.664" v="11" actId="47"/>
        <pc:sldMkLst>
          <pc:docMk/>
          <pc:sldMk cId="2552881206" sldId="352"/>
        </pc:sldMkLst>
      </pc:sldChg>
      <pc:sldChg chg="del">
        <pc:chgData name="Minh Trần" userId="af3073328ff57e66" providerId="LiveId" clId="{DAFB7930-A68B-4E25-A506-480CEA87B7DD}" dt="2020-05-12T10:45:59.664" v="11" actId="47"/>
        <pc:sldMkLst>
          <pc:docMk/>
          <pc:sldMk cId="2343297423" sldId="353"/>
        </pc:sldMkLst>
      </pc:sldChg>
      <pc:sldChg chg="del">
        <pc:chgData name="Minh Trần" userId="af3073328ff57e66" providerId="LiveId" clId="{DAFB7930-A68B-4E25-A506-480CEA87B7DD}" dt="2020-05-12T10:45:59.664" v="11" actId="47"/>
        <pc:sldMkLst>
          <pc:docMk/>
          <pc:sldMk cId="471828272" sldId="354"/>
        </pc:sldMkLst>
      </pc:sldChg>
      <pc:sldChg chg="del">
        <pc:chgData name="Minh Trần" userId="af3073328ff57e66" providerId="LiveId" clId="{DAFB7930-A68B-4E25-A506-480CEA87B7DD}" dt="2020-05-12T10:45:59.664" v="11" actId="47"/>
        <pc:sldMkLst>
          <pc:docMk/>
          <pc:sldMk cId="3647936373" sldId="355"/>
        </pc:sldMkLst>
      </pc:sldChg>
      <pc:sldChg chg="del">
        <pc:chgData name="Minh Trần" userId="af3073328ff57e66" providerId="LiveId" clId="{DAFB7930-A68B-4E25-A506-480CEA87B7DD}" dt="2020-05-12T10:45:59.664" v="11" actId="47"/>
        <pc:sldMkLst>
          <pc:docMk/>
          <pc:sldMk cId="2125719865" sldId="356"/>
        </pc:sldMkLst>
      </pc:sldChg>
      <pc:sldChg chg="del">
        <pc:chgData name="Minh Trần" userId="af3073328ff57e66" providerId="LiveId" clId="{DAFB7930-A68B-4E25-A506-480CEA87B7DD}" dt="2020-05-12T10:45:59.664" v="11" actId="47"/>
        <pc:sldMkLst>
          <pc:docMk/>
          <pc:sldMk cId="164564002" sldId="357"/>
        </pc:sldMkLst>
      </pc:sldChg>
      <pc:sldChg chg="del">
        <pc:chgData name="Minh Trần" userId="af3073328ff57e66" providerId="LiveId" clId="{DAFB7930-A68B-4E25-A506-480CEA87B7DD}" dt="2020-05-12T10:45:59.664" v="11" actId="47"/>
        <pc:sldMkLst>
          <pc:docMk/>
          <pc:sldMk cId="499284946" sldId="358"/>
        </pc:sldMkLst>
      </pc:sldChg>
      <pc:sldChg chg="del">
        <pc:chgData name="Minh Trần" userId="af3073328ff57e66" providerId="LiveId" clId="{DAFB7930-A68B-4E25-A506-480CEA87B7DD}" dt="2020-05-12T10:45:59.664" v="11" actId="47"/>
        <pc:sldMkLst>
          <pc:docMk/>
          <pc:sldMk cId="2208372606" sldId="359"/>
        </pc:sldMkLst>
      </pc:sldChg>
      <pc:sldChg chg="del">
        <pc:chgData name="Minh Trần" userId="af3073328ff57e66" providerId="LiveId" clId="{DAFB7930-A68B-4E25-A506-480CEA87B7DD}" dt="2020-05-12T10:45:59.664" v="11" actId="47"/>
        <pc:sldMkLst>
          <pc:docMk/>
          <pc:sldMk cId="548490937" sldId="360"/>
        </pc:sldMkLst>
      </pc:sldChg>
      <pc:sldChg chg="del">
        <pc:chgData name="Minh Trần" userId="af3073328ff57e66" providerId="LiveId" clId="{DAFB7930-A68B-4E25-A506-480CEA87B7DD}" dt="2020-05-12T10:45:59.664" v="11" actId="47"/>
        <pc:sldMkLst>
          <pc:docMk/>
          <pc:sldMk cId="4141969046" sldId="361"/>
        </pc:sldMkLst>
      </pc:sldChg>
      <pc:sldChg chg="del">
        <pc:chgData name="Minh Trần" userId="af3073328ff57e66" providerId="LiveId" clId="{DAFB7930-A68B-4E25-A506-480CEA87B7DD}" dt="2020-05-12T10:45:59.664" v="11" actId="47"/>
        <pc:sldMkLst>
          <pc:docMk/>
          <pc:sldMk cId="1985460266" sldId="362"/>
        </pc:sldMkLst>
      </pc:sldChg>
      <pc:sldChg chg="del">
        <pc:chgData name="Minh Trần" userId="af3073328ff57e66" providerId="LiveId" clId="{DAFB7930-A68B-4E25-A506-480CEA87B7DD}" dt="2020-05-12T10:45:59.664" v="11" actId="47"/>
        <pc:sldMkLst>
          <pc:docMk/>
          <pc:sldMk cId="2234758961" sldId="363"/>
        </pc:sldMkLst>
      </pc:sldChg>
      <pc:sldChg chg="del">
        <pc:chgData name="Minh Trần" userId="af3073328ff57e66" providerId="LiveId" clId="{DAFB7930-A68B-4E25-A506-480CEA87B7DD}" dt="2020-05-12T10:45:59.664" v="11" actId="47"/>
        <pc:sldMkLst>
          <pc:docMk/>
          <pc:sldMk cId="498671330" sldId="364"/>
        </pc:sldMkLst>
      </pc:sldChg>
      <pc:sldChg chg="del">
        <pc:chgData name="Minh Trần" userId="af3073328ff57e66" providerId="LiveId" clId="{DAFB7930-A68B-4E25-A506-480CEA87B7DD}" dt="2020-05-12T10:45:59.664" v="11" actId="47"/>
        <pc:sldMkLst>
          <pc:docMk/>
          <pc:sldMk cId="426159033" sldId="365"/>
        </pc:sldMkLst>
      </pc:sldChg>
      <pc:sldChg chg="del">
        <pc:chgData name="Minh Trần" userId="af3073328ff57e66" providerId="LiveId" clId="{DAFB7930-A68B-4E25-A506-480CEA87B7DD}" dt="2020-05-12T10:45:59.664" v="11" actId="47"/>
        <pc:sldMkLst>
          <pc:docMk/>
          <pc:sldMk cId="705389781" sldId="366"/>
        </pc:sldMkLst>
      </pc:sldChg>
      <pc:sldChg chg="del">
        <pc:chgData name="Minh Trần" userId="af3073328ff57e66" providerId="LiveId" clId="{DAFB7930-A68B-4E25-A506-480CEA87B7DD}" dt="2020-05-12T10:45:59.664" v="11" actId="47"/>
        <pc:sldMkLst>
          <pc:docMk/>
          <pc:sldMk cId="175078368" sldId="367"/>
        </pc:sldMkLst>
      </pc:sldChg>
      <pc:sldChg chg="del">
        <pc:chgData name="Minh Trần" userId="af3073328ff57e66" providerId="LiveId" clId="{DAFB7930-A68B-4E25-A506-480CEA87B7DD}" dt="2020-05-12T10:45:59.664" v="11" actId="47"/>
        <pc:sldMkLst>
          <pc:docMk/>
          <pc:sldMk cId="4078057188" sldId="368"/>
        </pc:sldMkLst>
      </pc:sldChg>
      <pc:sldChg chg="del">
        <pc:chgData name="Minh Trần" userId="af3073328ff57e66" providerId="LiveId" clId="{DAFB7930-A68B-4E25-A506-480CEA87B7DD}" dt="2020-05-12T10:45:59.664" v="11" actId="47"/>
        <pc:sldMkLst>
          <pc:docMk/>
          <pc:sldMk cId="1245216755" sldId="369"/>
        </pc:sldMkLst>
      </pc:sldChg>
      <pc:sldChg chg="del">
        <pc:chgData name="Minh Trần" userId="af3073328ff57e66" providerId="LiveId" clId="{DAFB7930-A68B-4E25-A506-480CEA87B7DD}" dt="2020-05-12T10:45:59.664" v="11" actId="47"/>
        <pc:sldMkLst>
          <pc:docMk/>
          <pc:sldMk cId="976893799" sldId="370"/>
        </pc:sldMkLst>
      </pc:sldChg>
      <pc:sldChg chg="del">
        <pc:chgData name="Minh Trần" userId="af3073328ff57e66" providerId="LiveId" clId="{DAFB7930-A68B-4E25-A506-480CEA87B7DD}" dt="2020-05-12T10:45:59.664" v="11" actId="47"/>
        <pc:sldMkLst>
          <pc:docMk/>
          <pc:sldMk cId="4152792453" sldId="371"/>
        </pc:sldMkLst>
      </pc:sldChg>
      <pc:sldChg chg="del">
        <pc:chgData name="Minh Trần" userId="af3073328ff57e66" providerId="LiveId" clId="{DAFB7930-A68B-4E25-A506-480CEA87B7DD}" dt="2020-05-12T10:45:59.664" v="11" actId="47"/>
        <pc:sldMkLst>
          <pc:docMk/>
          <pc:sldMk cId="1306698214" sldId="372"/>
        </pc:sldMkLst>
      </pc:sldChg>
      <pc:sldChg chg="del">
        <pc:chgData name="Minh Trần" userId="af3073328ff57e66" providerId="LiveId" clId="{DAFB7930-A68B-4E25-A506-480CEA87B7DD}" dt="2020-05-12T10:45:59.664" v="11" actId="47"/>
        <pc:sldMkLst>
          <pc:docMk/>
          <pc:sldMk cId="1324986302" sldId="373"/>
        </pc:sldMkLst>
      </pc:sldChg>
      <pc:sldChg chg="del">
        <pc:chgData name="Minh Trần" userId="af3073328ff57e66" providerId="LiveId" clId="{DAFB7930-A68B-4E25-A506-480CEA87B7DD}" dt="2020-05-12T10:45:59.664" v="11" actId="47"/>
        <pc:sldMkLst>
          <pc:docMk/>
          <pc:sldMk cId="1121867671" sldId="374"/>
        </pc:sldMkLst>
      </pc:sldChg>
      <pc:sldChg chg="del">
        <pc:chgData name="Minh Trần" userId="af3073328ff57e66" providerId="LiveId" clId="{DAFB7930-A68B-4E25-A506-480CEA87B7DD}" dt="2020-05-12T10:45:59.664" v="11" actId="47"/>
        <pc:sldMkLst>
          <pc:docMk/>
          <pc:sldMk cId="2920507532" sldId="375"/>
        </pc:sldMkLst>
      </pc:sldChg>
      <pc:sldChg chg="del">
        <pc:chgData name="Minh Trần" userId="af3073328ff57e66" providerId="LiveId" clId="{DAFB7930-A68B-4E25-A506-480CEA87B7DD}" dt="2020-05-12T10:45:59.664" v="11" actId="47"/>
        <pc:sldMkLst>
          <pc:docMk/>
          <pc:sldMk cId="2212308467" sldId="376"/>
        </pc:sldMkLst>
      </pc:sldChg>
      <pc:sldChg chg="del">
        <pc:chgData name="Minh Trần" userId="af3073328ff57e66" providerId="LiveId" clId="{DAFB7930-A68B-4E25-A506-480CEA87B7DD}" dt="2020-05-12T10:45:59.664" v="11" actId="47"/>
        <pc:sldMkLst>
          <pc:docMk/>
          <pc:sldMk cId="1133142916" sldId="377"/>
        </pc:sldMkLst>
      </pc:sldChg>
      <pc:sldChg chg="del">
        <pc:chgData name="Minh Trần" userId="af3073328ff57e66" providerId="LiveId" clId="{DAFB7930-A68B-4E25-A506-480CEA87B7DD}" dt="2020-05-12T10:45:59.664" v="11" actId="47"/>
        <pc:sldMkLst>
          <pc:docMk/>
          <pc:sldMk cId="3069685903" sldId="378"/>
        </pc:sldMkLst>
      </pc:sldChg>
      <pc:sldChg chg="del">
        <pc:chgData name="Minh Trần" userId="af3073328ff57e66" providerId="LiveId" clId="{DAFB7930-A68B-4E25-A506-480CEA87B7DD}" dt="2020-05-12T10:45:59.664" v="11" actId="47"/>
        <pc:sldMkLst>
          <pc:docMk/>
          <pc:sldMk cId="3930260536" sldId="379"/>
        </pc:sldMkLst>
      </pc:sldChg>
      <pc:sldChg chg="del">
        <pc:chgData name="Minh Trần" userId="af3073328ff57e66" providerId="LiveId" clId="{DAFB7930-A68B-4E25-A506-480CEA87B7DD}" dt="2020-05-12T10:45:59.664" v="11" actId="47"/>
        <pc:sldMkLst>
          <pc:docMk/>
          <pc:sldMk cId="52693369" sldId="380"/>
        </pc:sldMkLst>
      </pc:sldChg>
      <pc:sldChg chg="del">
        <pc:chgData name="Minh Trần" userId="af3073328ff57e66" providerId="LiveId" clId="{DAFB7930-A68B-4E25-A506-480CEA87B7DD}" dt="2020-05-12T10:45:59.664" v="11" actId="47"/>
        <pc:sldMkLst>
          <pc:docMk/>
          <pc:sldMk cId="2988574463" sldId="3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AE1E7-346C-4A4E-8167-247A92DBB887}" type="datetimeFigureOut">
              <a:rPr lang="en-US" smtClean="0"/>
              <a:t>5/19/2020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3E675E-B2DC-5A4F-8404-003BB8384781}" type="slidenum">
              <a:rPr lang="en-US" smtClean="0"/>
              <a:t>‹#›</a:t>
            </a:fld>
            <a:endParaRPr lang="en-US"/>
          </a:p>
        </p:txBody>
      </p:sp>
    </p:spTree>
    <p:extLst>
      <p:ext uri="{BB962C8B-B14F-4D97-AF65-F5344CB8AC3E}">
        <p14:creationId xmlns:p14="http://schemas.microsoft.com/office/powerpoint/2010/main" val="55481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3E675E-B2DC-5A4F-8404-003BB8384781}" type="slidenum">
              <a:rPr lang="en-US" smtClean="0"/>
              <a:t>1</a:t>
            </a:fld>
            <a:endParaRPr lang="en-US"/>
          </a:p>
        </p:txBody>
      </p:sp>
    </p:spTree>
    <p:extLst>
      <p:ext uri="{BB962C8B-B14F-4D97-AF65-F5344CB8AC3E}">
        <p14:creationId xmlns:p14="http://schemas.microsoft.com/office/powerpoint/2010/main" val="25650546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red, animal, dark, small&#10;&#10;Description automatically generated">
            <a:extLst>
              <a:ext uri="{FF2B5EF4-FFF2-40B4-BE49-F238E27FC236}">
                <a16:creationId xmlns:a16="http://schemas.microsoft.com/office/drawing/2014/main" id="{16B929F3-C061-7E4D-82FB-C509EF4B26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21613" y="1316434"/>
            <a:ext cx="7457025" cy="5477094"/>
          </a:xfrm>
          <a:prstGeom prst="rect">
            <a:avLst/>
          </a:prstGeom>
        </p:spPr>
      </p:pic>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a:off x="5844442" y="1581720"/>
            <a:ext cx="0" cy="2172133"/>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spTree>
    <p:extLst>
      <p:ext uri="{BB962C8B-B14F-4D97-AF65-F5344CB8AC3E}">
        <p14:creationId xmlns:p14="http://schemas.microsoft.com/office/powerpoint/2010/main" val="3219387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bg1"/>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2"/>
            <a:ext cx="5411993" cy="3672991"/>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4"/>
              </a:buClr>
              <a:buSzPct val="120000"/>
              <a:buFont typeface="Wingdings" pitchFamily="2" charset="2"/>
              <a:buChar char="§"/>
              <a:tabLst/>
              <a:defRPr sz="1600">
                <a:solidFill>
                  <a:schemeClr val="bg1"/>
                </a:solidFill>
              </a:defRPr>
            </a:lvl1pPr>
          </a:lstStyle>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Nistibusae</a:t>
            </a:r>
            <a:r>
              <a:rPr lang="en-US" dirty="0"/>
              <a:t> </a:t>
            </a:r>
            <a:r>
              <a:rPr lang="en-US" dirty="0" err="1"/>
              <a:t>modis</a:t>
            </a:r>
            <a:r>
              <a:rPr lang="en-US" dirty="0"/>
              <a:t> </a:t>
            </a:r>
            <a:r>
              <a:rPr lang="en-US" dirty="0" err="1"/>
              <a:t>rerupidLaceperum</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a:t>Sam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endParaRPr lang="en-US" dirty="0"/>
          </a:p>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endParaRPr lang="en-US" dirty="0"/>
          </a:p>
          <a:p>
            <a:pPr lvl="0"/>
            <a:endParaRPr lang="en-US" dirty="0"/>
          </a:p>
        </p:txBody>
      </p:sp>
    </p:spTree>
    <p:extLst>
      <p:ext uri="{BB962C8B-B14F-4D97-AF65-F5344CB8AC3E}">
        <p14:creationId xmlns:p14="http://schemas.microsoft.com/office/powerpoint/2010/main" val="26974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CCD0D239-06F4-4D41-851A-CE0DA02ED2DC}"/>
              </a:ext>
            </a:extLst>
          </p:cNvPr>
          <p:cNvSpPr>
            <a:spLocks noGrp="1"/>
          </p:cNvSpPr>
          <p:nvPr>
            <p:ph sz="quarter" idx="29" hasCustomPrompt="1"/>
          </p:nvPr>
        </p:nvSpPr>
        <p:spPr>
          <a:xfrm>
            <a:off x="8552984" y="2057076"/>
            <a:ext cx="2800815" cy="1413579"/>
          </a:xfrm>
          <a:noFill/>
          <a:ln w="88900">
            <a:solidFill>
              <a:schemeClr val="bg1"/>
            </a:soli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bg1"/>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statistics and key messages here</a:t>
            </a:r>
          </a:p>
        </p:txBody>
      </p:sp>
    </p:spTree>
    <p:extLst>
      <p:ext uri="{BB962C8B-B14F-4D97-AF65-F5344CB8AC3E}">
        <p14:creationId xmlns:p14="http://schemas.microsoft.com/office/powerpoint/2010/main" val="1082889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1872224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3730324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1847406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2"/>
            <a:ext cx="5411993" cy="3672991"/>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4"/>
              </a:buClr>
              <a:buSzPct val="120000"/>
              <a:buFont typeface="Wingdings" pitchFamily="2" charset="2"/>
              <a:buChar char="§"/>
              <a:tabLst/>
              <a:defRPr sz="1600">
                <a:solidFill>
                  <a:schemeClr val="accent1">
                    <a:lumMod val="10000"/>
                  </a:schemeClr>
                </a:solidFill>
              </a:defRPr>
            </a:lvl1pPr>
          </a:lstStyle>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Nistibusae</a:t>
            </a:r>
            <a:r>
              <a:rPr lang="en-US" dirty="0"/>
              <a:t> </a:t>
            </a:r>
            <a:r>
              <a:rPr lang="en-US" dirty="0" err="1"/>
              <a:t>modis</a:t>
            </a:r>
            <a:r>
              <a:rPr lang="en-US" dirty="0"/>
              <a:t> </a:t>
            </a:r>
            <a:r>
              <a:rPr lang="en-US" dirty="0" err="1"/>
              <a:t>rerupidLaceperum</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a:t>Sam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697950" y="1735097"/>
            <a:ext cx="2800815" cy="1413579"/>
          </a:xfrm>
          <a:ln w="88900">
            <a:solidFill>
              <a:schemeClr val="bg1"/>
            </a:solidFill>
            <a:miter lim="800000"/>
          </a:ln>
        </p:spPr>
        <p:txBody>
          <a:bodyPr/>
          <a:lstStyle>
            <a:lvl1pPr marL="0" indent="0">
              <a:buNone/>
              <a:defRPr/>
            </a:lvl1pPr>
          </a:lstStyle>
          <a:p>
            <a:pPr lvl="0"/>
            <a:r>
              <a:rPr lang="en-US" dirty="0"/>
              <a:t> </a:t>
            </a:r>
          </a:p>
        </p:txBody>
      </p:sp>
      <p:sp>
        <p:nvSpPr>
          <p:cNvPr id="9" name="Content Placeholder 8">
            <a:extLst>
              <a:ext uri="{FF2B5EF4-FFF2-40B4-BE49-F238E27FC236}">
                <a16:creationId xmlns:a16="http://schemas.microsoft.com/office/drawing/2014/main" id="{AF8F286A-DA08-AC46-ADD8-F09BFDE0D80B}"/>
              </a:ext>
            </a:extLst>
          </p:cNvPr>
          <p:cNvSpPr>
            <a:spLocks noGrp="1"/>
          </p:cNvSpPr>
          <p:nvPr>
            <p:ph sz="quarter" idx="31" hasCustomPrompt="1"/>
          </p:nvPr>
        </p:nvSpPr>
        <p:spPr>
          <a:xfrm>
            <a:off x="8965195" y="2036432"/>
            <a:ext cx="2468167" cy="869416"/>
          </a:xfrm>
        </p:spPr>
        <p:txBody>
          <a:bodyPr>
            <a:normAutofit/>
          </a:bodyPr>
          <a:lstStyle>
            <a:lvl1pPr marL="0" indent="0">
              <a:buNone/>
              <a:defRPr sz="2000" b="1" i="0">
                <a:solidFill>
                  <a:schemeClr val="bg1"/>
                </a:solidFill>
                <a:latin typeface="Arial" panose="020B0604020202020204" pitchFamily="34" charset="0"/>
                <a:cs typeface="Arial" panose="020B0604020202020204" pitchFamily="34" charset="0"/>
              </a:defRPr>
            </a:lvl1pPr>
          </a:lstStyle>
          <a:p>
            <a:pPr lvl="0"/>
            <a:r>
              <a:rPr lang="en-US" dirty="0"/>
              <a:t>statistics and key messages here</a:t>
            </a:r>
          </a:p>
        </p:txBody>
      </p:sp>
    </p:spTree>
    <p:extLst>
      <p:ext uri="{BB962C8B-B14F-4D97-AF65-F5344CB8AC3E}">
        <p14:creationId xmlns:p14="http://schemas.microsoft.com/office/powerpoint/2010/main" val="3739464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151542" y="1"/>
            <a:ext cx="4040458" cy="6568068"/>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Insert non-cut out image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2"/>
            <a:ext cx="5411993" cy="3672991"/>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4"/>
              </a:buClr>
              <a:buSzPct val="120000"/>
              <a:buFont typeface="Wingdings" pitchFamily="2" charset="2"/>
              <a:buChar char="§"/>
              <a:tabLst/>
              <a:defRPr sz="1600">
                <a:solidFill>
                  <a:schemeClr val="accent1">
                    <a:lumMod val="10000"/>
                  </a:schemeClr>
                </a:solidFill>
              </a:defRPr>
            </a:lvl1pPr>
          </a:lstStyle>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Nistibusae</a:t>
            </a:r>
            <a:r>
              <a:rPr lang="en-US" dirty="0"/>
              <a:t> </a:t>
            </a:r>
            <a:r>
              <a:rPr lang="en-US" dirty="0" err="1"/>
              <a:t>modis</a:t>
            </a:r>
            <a:r>
              <a:rPr lang="en-US" dirty="0"/>
              <a:t> </a:t>
            </a:r>
            <a:r>
              <a:rPr lang="en-US" dirty="0" err="1"/>
              <a:t>rerupidLaceperum</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a:t>Sam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4085804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3242310"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343400" y="1596413"/>
            <a:ext cx="7315200" cy="4164307"/>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Image</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2031342"/>
            <a:ext cx="3242310" cy="324167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Tree>
    <p:extLst>
      <p:ext uri="{BB962C8B-B14F-4D97-AF65-F5344CB8AC3E}">
        <p14:creationId xmlns:p14="http://schemas.microsoft.com/office/powerpoint/2010/main" val="8896079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3242310"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343400" y="1596413"/>
            <a:ext cx="3497580" cy="2061187"/>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Image</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2031342"/>
            <a:ext cx="3242310" cy="324167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11" name="Content Placeholder 10">
            <a:extLst>
              <a:ext uri="{FF2B5EF4-FFF2-40B4-BE49-F238E27FC236}">
                <a16:creationId xmlns:a16="http://schemas.microsoft.com/office/drawing/2014/main" id="{59E27A7B-6135-BE48-A986-3289A9283E10}"/>
              </a:ext>
            </a:extLst>
          </p:cNvPr>
          <p:cNvSpPr>
            <a:spLocks noGrp="1"/>
          </p:cNvSpPr>
          <p:nvPr>
            <p:ph sz="quarter" idx="34" hasCustomPrompt="1"/>
          </p:nvPr>
        </p:nvSpPr>
        <p:spPr>
          <a:xfrm>
            <a:off x="4343400" y="3927475"/>
            <a:ext cx="3497263" cy="206216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3" name="Content Placeholder 12">
            <a:extLst>
              <a:ext uri="{FF2B5EF4-FFF2-40B4-BE49-F238E27FC236}">
                <a16:creationId xmlns:a16="http://schemas.microsoft.com/office/drawing/2014/main" id="{13E15140-4003-B84F-868E-00E8CB3DE5A9}"/>
              </a:ext>
            </a:extLst>
          </p:cNvPr>
          <p:cNvSpPr>
            <a:spLocks noGrp="1"/>
          </p:cNvSpPr>
          <p:nvPr>
            <p:ph sz="quarter" idx="35" hasCustomPrompt="1"/>
          </p:nvPr>
        </p:nvSpPr>
        <p:spPr>
          <a:xfrm>
            <a:off x="8186738" y="1596366"/>
            <a:ext cx="3497262" cy="205581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5" name="Content Placeholder 14">
            <a:extLst>
              <a:ext uri="{FF2B5EF4-FFF2-40B4-BE49-F238E27FC236}">
                <a16:creationId xmlns:a16="http://schemas.microsoft.com/office/drawing/2014/main" id="{FEAF4222-49F8-EF42-B83C-0F28F19B2FAE}"/>
              </a:ext>
            </a:extLst>
          </p:cNvPr>
          <p:cNvSpPr>
            <a:spLocks noGrp="1"/>
          </p:cNvSpPr>
          <p:nvPr>
            <p:ph sz="quarter" idx="36" hasCustomPrompt="1"/>
          </p:nvPr>
        </p:nvSpPr>
        <p:spPr>
          <a:xfrm>
            <a:off x="8186738" y="3927475"/>
            <a:ext cx="3497262" cy="206216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Tree>
    <p:extLst>
      <p:ext uri="{BB962C8B-B14F-4D97-AF65-F5344CB8AC3E}">
        <p14:creationId xmlns:p14="http://schemas.microsoft.com/office/powerpoint/2010/main" val="526136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0F7A4BA1-60BE-6A4B-BDF9-86C16EED1DB7}"/>
              </a:ext>
            </a:extLst>
          </p:cNvPr>
          <p:cNvSpPr>
            <a:spLocks noGrp="1"/>
          </p:cNvSpPr>
          <p:nvPr>
            <p:ph sz="quarter" idx="34"/>
          </p:nvPr>
        </p:nvSpPr>
        <p:spPr>
          <a:xfrm>
            <a:off x="838200" y="1361664"/>
            <a:ext cx="10515600" cy="4681537"/>
          </a:xfrm>
        </p:spPr>
        <p:txBody>
          <a:bodyPr/>
          <a:lstStyle>
            <a:lvl1pPr marL="228600" indent="-228600">
              <a:buFont typeface="Wingdings" pitchFamily="2" charset="2"/>
              <a:buChar char="§"/>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9736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5" name="Picture 4" descr="A bird flying in the sky&#10;&#10;Description automatically generated">
            <a:extLst>
              <a:ext uri="{FF2B5EF4-FFF2-40B4-BE49-F238E27FC236}">
                <a16:creationId xmlns:a16="http://schemas.microsoft.com/office/drawing/2014/main" id="{F5475C49-8719-0348-9D46-AF9694A9DD4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3591081">
            <a:off x="-512019" y="521514"/>
            <a:ext cx="12074853" cy="7846443"/>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a:off x="3538331" y="5754241"/>
            <a:ext cx="2306111"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7010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rvice lin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44503" cy="538696"/>
          </a:xfrm>
        </p:spPr>
        <p:txBody>
          <a:bodyPr anchor="t">
            <a:noAutofit/>
          </a:bodyPr>
          <a:lstStyle>
            <a:lvl1pPr algn="l">
              <a:defRPr sz="3200">
                <a:solidFill>
                  <a:srgbClr val="E30613"/>
                </a:solidFill>
              </a:defRPr>
            </a:lvl1pPr>
          </a:lstStyle>
          <a:p>
            <a:r>
              <a:rPr lang="vi-VN" dirty="0"/>
              <a:t>Enter service name</a:t>
            </a:r>
            <a:endParaRPr lang="en-US" dirty="0"/>
          </a:p>
        </p:txBody>
      </p:sp>
      <p:sp>
        <p:nvSpPr>
          <p:cNvPr id="3" name="Content Placeholder 2"/>
          <p:cNvSpPr>
            <a:spLocks noGrp="1"/>
          </p:cNvSpPr>
          <p:nvPr>
            <p:ph idx="1" hasCustomPrompt="1"/>
          </p:nvPr>
        </p:nvSpPr>
        <p:spPr>
          <a:xfrm>
            <a:off x="5208814" y="1133061"/>
            <a:ext cx="6610653" cy="2263282"/>
          </a:xfrm>
        </p:spPr>
        <p:txBody>
          <a:bodyPr/>
          <a:lstStyle>
            <a:lvl1pPr marL="0" indent="0">
              <a:buNone/>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dirty="0"/>
              <a:t>Introduction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p:cNvSpPr>
            <a:spLocks noGrp="1"/>
          </p:cNvSpPr>
          <p:nvPr>
            <p:ph type="pic" idx="12" hasCustomPrompt="1"/>
          </p:nvPr>
        </p:nvSpPr>
        <p:spPr>
          <a:xfrm>
            <a:off x="5208814" y="4196442"/>
            <a:ext cx="6983185" cy="242449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Did you know banner</a:t>
            </a:r>
            <a:endParaRPr lang="en-US" dirty="0"/>
          </a:p>
        </p:txBody>
      </p:sp>
      <p:sp>
        <p:nvSpPr>
          <p:cNvPr id="7" name="Picture Placeholder 2"/>
          <p:cNvSpPr>
            <a:spLocks noGrp="1"/>
          </p:cNvSpPr>
          <p:nvPr>
            <p:ph type="pic" idx="13" hasCustomPrompt="1"/>
          </p:nvPr>
        </p:nvSpPr>
        <p:spPr>
          <a:xfrm>
            <a:off x="10058399" y="3543299"/>
            <a:ext cx="1761067" cy="50618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Logo</a:t>
            </a:r>
            <a:endParaRPr lang="en-US" dirty="0"/>
          </a:p>
        </p:txBody>
      </p:sp>
      <p:sp>
        <p:nvSpPr>
          <p:cNvPr id="21" name="SmartArt Placeholder 20"/>
          <p:cNvSpPr>
            <a:spLocks noGrp="1"/>
          </p:cNvSpPr>
          <p:nvPr>
            <p:ph type="dgm" sz="quarter" idx="14"/>
          </p:nvPr>
        </p:nvSpPr>
        <p:spPr>
          <a:xfrm>
            <a:off x="838200" y="1132945"/>
            <a:ext cx="3972424" cy="5487988"/>
          </a:xfrm>
        </p:spPr>
        <p:txBody>
          <a:bodyPr/>
          <a:lstStyle>
            <a:lvl1pPr marL="228600" indent="-228600">
              <a:buFont typeface="Wingdings" pitchFamily="2" charset="2"/>
              <a:buChar char="§"/>
              <a:defRPr/>
            </a:lvl1pPr>
          </a:lstStyle>
          <a:p>
            <a:r>
              <a:rPr lang="en-US"/>
              <a:t>Click icon to add SmartArt graphic</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24684"/>
            <a:ext cx="10515600" cy="519458"/>
          </a:xfrm>
        </p:spPr>
        <p:txBody>
          <a:bodyPr vert="horz" lIns="91440" tIns="45720" rIns="91440" bIns="45720" rtlCol="0" anchor="t">
            <a:normAutofit/>
          </a:bodyPr>
          <a:lstStyle>
            <a:lvl1pPr algn="l">
              <a:defRPr lang="en-US"/>
            </a:lvl1pPr>
          </a:lstStyle>
          <a:p>
            <a:pPr lvl="0" algn="ctr"/>
            <a:r>
              <a:rPr lang="vi-VN" dirty="0"/>
              <a:t>Main heading</a:t>
            </a:r>
            <a:endParaRPr lang="en-US" dirty="0"/>
          </a:p>
        </p:txBody>
      </p:sp>
      <p:sp>
        <p:nvSpPr>
          <p:cNvPr id="3" name="Text Placeholder 2"/>
          <p:cNvSpPr>
            <a:spLocks noGrp="1"/>
          </p:cNvSpPr>
          <p:nvPr>
            <p:ph type="body" idx="1" hasCustomPrompt="1"/>
          </p:nvPr>
        </p:nvSpPr>
        <p:spPr>
          <a:xfrm>
            <a:off x="839788" y="1132934"/>
            <a:ext cx="5157787"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 name="Content Placeholder 3"/>
          <p:cNvSpPr>
            <a:spLocks noGrp="1"/>
          </p:cNvSpPr>
          <p:nvPr>
            <p:ph sz="half" idx="2" hasCustomPrompt="1"/>
          </p:nvPr>
        </p:nvSpPr>
        <p:spPr>
          <a:xfrm>
            <a:off x="839788" y="2120900"/>
            <a:ext cx="5157787" cy="3951908"/>
          </a:xfrm>
        </p:spPr>
        <p:txBody>
          <a:bodyPr/>
          <a:lstStyle>
            <a:lvl1pPr marL="228600" indent="-228600">
              <a:buFont typeface="Wingdings" pitchFamily="2" charset="2"/>
              <a:buChar char="§"/>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72200" y="1132934"/>
            <a:ext cx="5183188"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6" name="Content Placeholder 5"/>
          <p:cNvSpPr>
            <a:spLocks noGrp="1"/>
          </p:cNvSpPr>
          <p:nvPr>
            <p:ph sz="quarter" idx="4" hasCustomPrompt="1"/>
          </p:nvPr>
        </p:nvSpPr>
        <p:spPr>
          <a:xfrm>
            <a:off x="6172200" y="2120900"/>
            <a:ext cx="5183188" cy="3951908"/>
          </a:xfrm>
        </p:spPr>
        <p:txBody>
          <a:bodyPr/>
          <a:lstStyle>
            <a:lvl1pPr marL="228600" indent="-228600">
              <a:buFont typeface="Wingdings" pitchFamily="2" charset="2"/>
              <a:buChar char="§"/>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0044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ock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0825"/>
            <a:ext cx="10515600" cy="600075"/>
          </a:xfrm>
        </p:spPr>
        <p:txBody>
          <a:bodyPr vert="horz" lIns="91440" tIns="45720" rIns="91440" bIns="45720" rtlCol="0" anchor="t">
            <a:normAutofit/>
          </a:bodyPr>
          <a:lstStyle>
            <a:lvl1pPr algn="l">
              <a:defRPr lang="en-US" b="1" i="0" baseline="0">
                <a:latin typeface="Arial" panose="020B0604020202020204" pitchFamily="34" charset="0"/>
                <a:cs typeface="Arial" panose="020B0604020202020204" pitchFamily="34" charset="0"/>
              </a:defRPr>
            </a:lvl1pPr>
          </a:lstStyle>
          <a:p>
            <a:pPr lvl="0" algn="ctr"/>
            <a:r>
              <a:rPr lang="vi-VN" dirty="0"/>
              <a:t>Main heading</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47580005"/>
              </p:ext>
            </p:extLst>
          </p:nvPr>
        </p:nvGraphicFramePr>
        <p:xfrm>
          <a:off x="819018" y="939800"/>
          <a:ext cx="10533485" cy="5113130"/>
        </p:xfrm>
        <a:graphic>
          <a:graphicData uri="http://schemas.openxmlformats.org/drawingml/2006/table">
            <a:tbl>
              <a:tblPr firstRow="1" bandRow="1">
                <a:tableStyleId>{2D5ABB26-0587-4C30-8999-92F81FD0307C}</a:tableStyleId>
              </a:tblPr>
              <a:tblGrid>
                <a:gridCol w="2106697">
                  <a:extLst>
                    <a:ext uri="{9D8B030D-6E8A-4147-A177-3AD203B41FA5}">
                      <a16:colId xmlns:a16="http://schemas.microsoft.com/office/drawing/2014/main" val="20000"/>
                    </a:ext>
                  </a:extLst>
                </a:gridCol>
                <a:gridCol w="2106697">
                  <a:extLst>
                    <a:ext uri="{9D8B030D-6E8A-4147-A177-3AD203B41FA5}">
                      <a16:colId xmlns:a16="http://schemas.microsoft.com/office/drawing/2014/main" val="20001"/>
                    </a:ext>
                  </a:extLst>
                </a:gridCol>
                <a:gridCol w="2106697">
                  <a:extLst>
                    <a:ext uri="{9D8B030D-6E8A-4147-A177-3AD203B41FA5}">
                      <a16:colId xmlns:a16="http://schemas.microsoft.com/office/drawing/2014/main" val="20002"/>
                    </a:ext>
                  </a:extLst>
                </a:gridCol>
                <a:gridCol w="2106697">
                  <a:extLst>
                    <a:ext uri="{9D8B030D-6E8A-4147-A177-3AD203B41FA5}">
                      <a16:colId xmlns:a16="http://schemas.microsoft.com/office/drawing/2014/main" val="20003"/>
                    </a:ext>
                  </a:extLst>
                </a:gridCol>
                <a:gridCol w="2106697">
                  <a:extLst>
                    <a:ext uri="{9D8B030D-6E8A-4147-A177-3AD203B41FA5}">
                      <a16:colId xmlns:a16="http://schemas.microsoft.com/office/drawing/2014/main" val="20004"/>
                    </a:ext>
                  </a:extLst>
                </a:gridCol>
              </a:tblGrid>
              <a:tr h="2556565">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extLst>
                  <a:ext uri="{0D108BD9-81ED-4DB2-BD59-A6C34878D82A}">
                    <a16:rowId xmlns:a16="http://schemas.microsoft.com/office/drawing/2014/main" val="10000"/>
                  </a:ext>
                </a:extLst>
              </a:tr>
              <a:tr h="2556565">
                <a:tc>
                  <a:txBody>
                    <a:bodyPr/>
                    <a:lstStyle/>
                    <a:p>
                      <a:endParaRPr lang="en-US" sz="160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extLst>
                  <a:ext uri="{0D108BD9-81ED-4DB2-BD59-A6C34878D82A}">
                    <a16:rowId xmlns:a16="http://schemas.microsoft.com/office/drawing/2014/main" val="10001"/>
                  </a:ext>
                </a:extLst>
              </a:tr>
            </a:tbl>
          </a:graphicData>
        </a:graphic>
      </p:graphicFrame>
      <p:sp>
        <p:nvSpPr>
          <p:cNvPr id="12" name="Picture Placeholder 11"/>
          <p:cNvSpPr>
            <a:spLocks noGrp="1"/>
          </p:cNvSpPr>
          <p:nvPr>
            <p:ph type="pic" sz="quarter" idx="10" hasCustomPrompt="1"/>
          </p:nvPr>
        </p:nvSpPr>
        <p:spPr>
          <a:xfrm>
            <a:off x="1275802"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17" name="Picture Placeholder 11"/>
          <p:cNvSpPr>
            <a:spLocks noGrp="1"/>
          </p:cNvSpPr>
          <p:nvPr>
            <p:ph type="pic" sz="quarter" idx="11" hasCustomPrompt="1"/>
          </p:nvPr>
        </p:nvSpPr>
        <p:spPr>
          <a:xfrm>
            <a:off x="3366088"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19" name="Picture Placeholder 11"/>
          <p:cNvSpPr>
            <a:spLocks noGrp="1"/>
          </p:cNvSpPr>
          <p:nvPr>
            <p:ph type="pic" sz="quarter" idx="12" hasCustomPrompt="1"/>
          </p:nvPr>
        </p:nvSpPr>
        <p:spPr>
          <a:xfrm>
            <a:off x="5490591"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1" name="Picture Placeholder 11"/>
          <p:cNvSpPr>
            <a:spLocks noGrp="1"/>
          </p:cNvSpPr>
          <p:nvPr>
            <p:ph type="pic" sz="quarter" idx="13" hasCustomPrompt="1"/>
          </p:nvPr>
        </p:nvSpPr>
        <p:spPr>
          <a:xfrm>
            <a:off x="7601794"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3" name="Picture Placeholder 11"/>
          <p:cNvSpPr>
            <a:spLocks noGrp="1"/>
          </p:cNvSpPr>
          <p:nvPr>
            <p:ph type="pic" sz="quarter" idx="14" hasCustomPrompt="1"/>
          </p:nvPr>
        </p:nvSpPr>
        <p:spPr>
          <a:xfrm>
            <a:off x="9713187"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7" name="Picture Placeholder 11"/>
          <p:cNvSpPr>
            <a:spLocks noGrp="1"/>
          </p:cNvSpPr>
          <p:nvPr>
            <p:ph type="pic" sz="quarter" idx="15" hasCustomPrompt="1"/>
          </p:nvPr>
        </p:nvSpPr>
        <p:spPr>
          <a:xfrm>
            <a:off x="1283140"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9" name="Picture Placeholder 11"/>
          <p:cNvSpPr>
            <a:spLocks noGrp="1"/>
          </p:cNvSpPr>
          <p:nvPr>
            <p:ph type="pic" sz="quarter" idx="16" hasCustomPrompt="1"/>
          </p:nvPr>
        </p:nvSpPr>
        <p:spPr>
          <a:xfrm>
            <a:off x="3366088"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1" name="Picture Placeholder 11"/>
          <p:cNvSpPr>
            <a:spLocks noGrp="1"/>
          </p:cNvSpPr>
          <p:nvPr>
            <p:ph type="pic" sz="quarter" idx="17" hasCustomPrompt="1"/>
          </p:nvPr>
        </p:nvSpPr>
        <p:spPr>
          <a:xfrm>
            <a:off x="5490591"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3" name="Picture Placeholder 11"/>
          <p:cNvSpPr>
            <a:spLocks noGrp="1"/>
          </p:cNvSpPr>
          <p:nvPr>
            <p:ph type="pic" sz="quarter" idx="18" hasCustomPrompt="1"/>
          </p:nvPr>
        </p:nvSpPr>
        <p:spPr>
          <a:xfrm>
            <a:off x="7601794" y="3997794"/>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5" name="Picture Placeholder 11"/>
          <p:cNvSpPr>
            <a:spLocks noGrp="1"/>
          </p:cNvSpPr>
          <p:nvPr>
            <p:ph type="pic" sz="quarter" idx="19" hasCustomPrompt="1"/>
          </p:nvPr>
        </p:nvSpPr>
        <p:spPr>
          <a:xfrm>
            <a:off x="9713187"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4" name="Text Placeholder 3"/>
          <p:cNvSpPr>
            <a:spLocks noGrp="1"/>
          </p:cNvSpPr>
          <p:nvPr>
            <p:ph type="body" sz="quarter" idx="20" hasCustomPrompt="1"/>
          </p:nvPr>
        </p:nvSpPr>
        <p:spPr>
          <a:xfrm>
            <a:off x="819018"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2" name="Text Placeholder 3"/>
          <p:cNvSpPr>
            <a:spLocks noGrp="1"/>
          </p:cNvSpPr>
          <p:nvPr>
            <p:ph type="body" sz="quarter" idx="21" hasCustomPrompt="1"/>
          </p:nvPr>
        </p:nvSpPr>
        <p:spPr>
          <a:xfrm>
            <a:off x="2909304"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3" name="Text Placeholder 3"/>
          <p:cNvSpPr>
            <a:spLocks noGrp="1"/>
          </p:cNvSpPr>
          <p:nvPr>
            <p:ph type="body" sz="quarter" idx="22" hasCustomPrompt="1"/>
          </p:nvPr>
        </p:nvSpPr>
        <p:spPr>
          <a:xfrm>
            <a:off x="5033807"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4" name="Text Placeholder 3"/>
          <p:cNvSpPr>
            <a:spLocks noGrp="1"/>
          </p:cNvSpPr>
          <p:nvPr>
            <p:ph type="body" sz="quarter" idx="23" hasCustomPrompt="1"/>
          </p:nvPr>
        </p:nvSpPr>
        <p:spPr>
          <a:xfrm>
            <a:off x="7145010"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5" name="Text Placeholder 3"/>
          <p:cNvSpPr>
            <a:spLocks noGrp="1"/>
          </p:cNvSpPr>
          <p:nvPr>
            <p:ph type="body" sz="quarter" idx="24" hasCustomPrompt="1"/>
          </p:nvPr>
        </p:nvSpPr>
        <p:spPr>
          <a:xfrm>
            <a:off x="9256403"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6" name="Text Placeholder 3"/>
          <p:cNvSpPr>
            <a:spLocks noGrp="1"/>
          </p:cNvSpPr>
          <p:nvPr>
            <p:ph type="body" sz="quarter" idx="25" hasCustomPrompt="1"/>
          </p:nvPr>
        </p:nvSpPr>
        <p:spPr>
          <a:xfrm>
            <a:off x="826356"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7" name="Text Placeholder 3"/>
          <p:cNvSpPr>
            <a:spLocks noGrp="1"/>
          </p:cNvSpPr>
          <p:nvPr>
            <p:ph type="body" sz="quarter" idx="26" hasCustomPrompt="1"/>
          </p:nvPr>
        </p:nvSpPr>
        <p:spPr>
          <a:xfrm>
            <a:off x="2909304"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8" name="Text Placeholder 3"/>
          <p:cNvSpPr>
            <a:spLocks noGrp="1"/>
          </p:cNvSpPr>
          <p:nvPr>
            <p:ph type="body" sz="quarter" idx="27" hasCustomPrompt="1"/>
          </p:nvPr>
        </p:nvSpPr>
        <p:spPr>
          <a:xfrm>
            <a:off x="5033807"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9" name="Text Placeholder 3"/>
          <p:cNvSpPr>
            <a:spLocks noGrp="1"/>
          </p:cNvSpPr>
          <p:nvPr>
            <p:ph type="body" sz="quarter" idx="28" hasCustomPrompt="1"/>
          </p:nvPr>
        </p:nvSpPr>
        <p:spPr>
          <a:xfrm>
            <a:off x="7145010" y="538507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50" name="Text Placeholder 3"/>
          <p:cNvSpPr>
            <a:spLocks noGrp="1"/>
          </p:cNvSpPr>
          <p:nvPr>
            <p:ph type="body" sz="quarter" idx="29" hasCustomPrompt="1"/>
          </p:nvPr>
        </p:nvSpPr>
        <p:spPr>
          <a:xfrm>
            <a:off x="9256403"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Tree>
    <p:extLst>
      <p:ext uri="{BB962C8B-B14F-4D97-AF65-F5344CB8AC3E}">
        <p14:creationId xmlns:p14="http://schemas.microsoft.com/office/powerpoint/2010/main" val="39429725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ide title+image with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0" y="-9939"/>
            <a:ext cx="4980298" cy="6589643"/>
          </a:xfrm>
          <a:solidFill>
            <a:schemeClr val="accent2"/>
          </a:solidFill>
          <a:ln>
            <a:noFill/>
          </a:ln>
        </p:spPr>
        <p:txBody>
          <a:bodyPr/>
          <a:lstStyle>
            <a:lvl1pPr marL="0" indent="0" algn="ctr">
              <a:buFont typeface="+mj-lt"/>
              <a:buNone/>
              <a:defRPr/>
            </a:lvl1pPr>
          </a:lstStyle>
          <a:p>
            <a:r>
              <a:rPr lang="vi-VN" dirty="0"/>
              <a:t>background picture</a:t>
            </a:r>
            <a:endParaRPr lang="en-US" dirty="0"/>
          </a:p>
        </p:txBody>
      </p:sp>
      <p:sp>
        <p:nvSpPr>
          <p:cNvPr id="3" name="Content Placeholder 2"/>
          <p:cNvSpPr>
            <a:spLocks noGrp="1"/>
          </p:cNvSpPr>
          <p:nvPr>
            <p:ph idx="1" hasCustomPrompt="1"/>
          </p:nvPr>
        </p:nvSpPr>
        <p:spPr>
          <a:xfrm>
            <a:off x="5737946" y="987425"/>
            <a:ext cx="5692054" cy="4873625"/>
          </a:xfrm>
        </p:spPr>
        <p:txBody>
          <a:bodyPr/>
          <a:lstStyle>
            <a:lvl1pPr marL="228600" indent="-228600">
              <a:buFont typeface="Wingdings" pitchFamily="2" charset="2"/>
              <a:buChar char="§"/>
              <a:defRPr sz="3200"/>
            </a:lvl1pPr>
            <a:lvl2pPr marL="685800" indent="-228600">
              <a:buFont typeface="Wingdings" pitchFamily="2" charset="2"/>
              <a:buChar char="§"/>
              <a:defRPr sz="2800"/>
            </a:lvl2pPr>
            <a:lvl3pPr marL="1143000" indent="-228600">
              <a:buFont typeface="Wingdings" pitchFamily="2" charset="2"/>
              <a:buChar char="§"/>
              <a:defRPr sz="2400"/>
            </a:lvl3pPr>
            <a:lvl4pPr marL="1600200" indent="-228600">
              <a:buFont typeface="Wingdings" pitchFamily="2" charset="2"/>
              <a:buChar char="§"/>
              <a:defRPr sz="2000"/>
            </a:lvl4pPr>
            <a:lvl5pPr marL="2057400" indent="-228600">
              <a:buFont typeface="Wingdings" pitchFamily="2" charset="2"/>
              <a:buChar char="§"/>
              <a:defRPr sz="2000"/>
            </a:lvl5pPr>
            <a:lvl6pPr>
              <a:defRPr sz="2000"/>
            </a:lvl6pPr>
            <a:lvl7pPr>
              <a:defRPr sz="2000"/>
            </a:lvl7pPr>
            <a:lvl8pPr>
              <a:defRPr sz="2000"/>
            </a:lvl8pPr>
            <a:lvl9pPr>
              <a:defRPr sz="2000"/>
            </a:lvl9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2921" y="4343398"/>
            <a:ext cx="3932237" cy="1192697"/>
          </a:xfrm>
        </p:spPr>
        <p:txBody>
          <a:bodyPr anchor="t"/>
          <a:lstStyle>
            <a:lvl1pPr algn="ctr">
              <a:defRPr sz="3200">
                <a:solidFill>
                  <a:schemeClr val="bg1"/>
                </a:solidFill>
              </a:defRPr>
            </a:lvl1pPr>
          </a:lstStyle>
          <a:p>
            <a:r>
              <a:rPr lang="vi-VN" dirty="0"/>
              <a:t>Click to edit </a:t>
            </a:r>
            <a:r>
              <a:rPr lang="en-US" dirty="0"/>
              <a:t>name</a:t>
            </a:r>
          </a:p>
        </p:txBody>
      </p:sp>
      <p:sp>
        <p:nvSpPr>
          <p:cNvPr id="13" name="Picture Placeholder 12"/>
          <p:cNvSpPr>
            <a:spLocks noGrp="1"/>
          </p:cNvSpPr>
          <p:nvPr>
            <p:ph type="pic" sz="quarter" idx="11" hasCustomPrompt="1"/>
          </p:nvPr>
        </p:nvSpPr>
        <p:spPr>
          <a:xfrm>
            <a:off x="4411693" y="1480532"/>
            <a:ext cx="2652505" cy="2654300"/>
          </a:xfrm>
          <a:ln>
            <a:solidFill>
              <a:schemeClr val="bg1"/>
            </a:solidFill>
          </a:ln>
        </p:spPr>
        <p:txBody>
          <a:bodyPr/>
          <a:lstStyle>
            <a:lvl1pPr marL="0" indent="0">
              <a:buNone/>
              <a:defRPr>
                <a:solidFill>
                  <a:schemeClr val="tx1"/>
                </a:solidFill>
              </a:defRPr>
            </a:lvl1pPr>
          </a:lstStyle>
          <a:p>
            <a:r>
              <a:rPr lang="vi-VN" dirty="0"/>
              <a:t>Place white icon inside here</a:t>
            </a:r>
            <a:endParaRPr lang="en-US" dirty="0"/>
          </a:p>
        </p:txBody>
      </p:sp>
    </p:spTree>
    <p:extLst>
      <p:ext uri="{BB962C8B-B14F-4D97-AF65-F5344CB8AC3E}">
        <p14:creationId xmlns:p14="http://schemas.microsoft.com/office/powerpoint/2010/main" val="4263635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Left - right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0" y="-9938"/>
            <a:ext cx="4979504" cy="65797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chemeClr val="accent2">
                  <a:lumMod val="20000"/>
                  <a:lumOff val="80000"/>
                </a:schemeClr>
              </a:solidFill>
            </a:endParaRPr>
          </a:p>
        </p:txBody>
      </p:sp>
      <p:sp>
        <p:nvSpPr>
          <p:cNvPr id="3" name="Content Placeholder 2"/>
          <p:cNvSpPr>
            <a:spLocks noGrp="1"/>
          </p:cNvSpPr>
          <p:nvPr>
            <p:ph idx="1"/>
          </p:nvPr>
        </p:nvSpPr>
        <p:spPr>
          <a:xfrm>
            <a:off x="5682343" y="1465300"/>
            <a:ext cx="5910943" cy="4804870"/>
          </a:xfrm>
        </p:spPr>
        <p:txBody>
          <a:bodyPr>
            <a:normAutofit/>
          </a:bodyPr>
          <a:lstStyle>
            <a:lvl1pPr marL="342900" indent="-342900">
              <a:buFont typeface="Wingdings" pitchFamily="2" charset="2"/>
              <a:buChar char="§"/>
              <a:defRPr sz="2400"/>
            </a:lvl1pPr>
            <a:lvl2pPr marL="800100" indent="-342900">
              <a:buFont typeface="Wingdings" pitchFamily="2" charset="2"/>
              <a:buChar char="§"/>
              <a:defRPr sz="2400"/>
            </a:lvl2pPr>
            <a:lvl3pPr marL="1257300" indent="-342900">
              <a:buFont typeface="Wingdings" pitchFamily="2" charset="2"/>
              <a:buChar char="§"/>
              <a:defRPr sz="2000"/>
            </a:lvl3pPr>
            <a:lvl4pPr marL="1714500" indent="-342900">
              <a:buFont typeface="Wingdings" pitchFamily="2" charset="2"/>
              <a:buChar char="§"/>
              <a:defRPr sz="2000"/>
            </a:lvl4pPr>
            <a:lvl5pPr marL="2171700" indent="-342900">
              <a:buFont typeface="Wingdings" pitchFamily="2" charset="2"/>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511629" y="1465299"/>
            <a:ext cx="4003529" cy="4804871"/>
          </a:xfrm>
        </p:spPr>
        <p:txBody>
          <a:bodyPr>
            <a:normAutofit/>
          </a:bodyPr>
          <a:lstStyle>
            <a:lvl1pPr>
              <a:defRPr sz="2400">
                <a:solidFill>
                  <a:schemeClr val="tx1"/>
                </a:solidFill>
              </a:defRPr>
            </a:lvl1pPr>
            <a:lvl2pPr>
              <a:defRPr sz="24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682343" y="365125"/>
            <a:ext cx="5910943" cy="833180"/>
          </a:xfrm>
        </p:spPr>
        <p:txBody>
          <a:bodyPr anchor="b">
            <a:normAutofit/>
          </a:bodyPr>
          <a:lstStyle>
            <a:lvl1pPr>
              <a:defRPr sz="2800">
                <a:solidFill>
                  <a:schemeClr val="tx1"/>
                </a:solidFill>
              </a:defRPr>
            </a:lvl1pPr>
          </a:lstStyle>
          <a:p>
            <a:r>
              <a:rPr lang="vi-VN" dirty="0"/>
              <a:t>Heading line</a:t>
            </a:r>
            <a:endParaRPr lang="en-US" dirty="0"/>
          </a:p>
        </p:txBody>
      </p:sp>
      <p:sp>
        <p:nvSpPr>
          <p:cNvPr id="17" name="Text Placeholder 16"/>
          <p:cNvSpPr>
            <a:spLocks noGrp="1"/>
          </p:cNvSpPr>
          <p:nvPr>
            <p:ph type="body" sz="quarter" idx="13" hasCustomPrompt="1"/>
          </p:nvPr>
        </p:nvSpPr>
        <p:spPr>
          <a:xfrm>
            <a:off x="511629" y="365125"/>
            <a:ext cx="4003529" cy="833180"/>
          </a:xfrm>
        </p:spPr>
        <p:txBody>
          <a:bodyPr vert="horz" lIns="91440" tIns="45720" rIns="91440" bIns="45720" rtlCol="0" anchor="b">
            <a:normAutofit/>
          </a:bodyPr>
          <a:lstStyle>
            <a:lvl1pPr>
              <a:defRPr lang="en-US" sz="2800" b="1" i="0" dirty="0">
                <a:solidFill>
                  <a:schemeClr val="accent4"/>
                </a:solidFill>
                <a:latin typeface="Arial" panose="020B0604020202020204" pitchFamily="34" charset="0"/>
                <a:ea typeface="Arial" panose="020B0604020202020204" pitchFamily="34" charset="0"/>
                <a:cs typeface="Arial" panose="020B0604020202020204" pitchFamily="34" charset="0"/>
              </a:defRPr>
            </a:lvl1pPr>
          </a:lstStyle>
          <a:p>
            <a:pPr marL="0" lvl="0">
              <a:spcBef>
                <a:spcPct val="0"/>
              </a:spcBef>
              <a:buNone/>
            </a:pPr>
            <a:r>
              <a:rPr lang="vi-VN" dirty="0"/>
              <a:t>Click to edit heading</a:t>
            </a:r>
            <a:endParaRPr lang="en-US" dirty="0"/>
          </a:p>
        </p:txBody>
      </p:sp>
    </p:spTree>
    <p:extLst>
      <p:ext uri="{BB962C8B-B14F-4D97-AF65-F5344CB8AC3E}">
        <p14:creationId xmlns:p14="http://schemas.microsoft.com/office/powerpoint/2010/main" val="1428265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bottom content">
    <p:spTree>
      <p:nvGrpSpPr>
        <p:cNvPr id="1" name=""/>
        <p:cNvGrpSpPr/>
        <p:nvPr/>
      </p:nvGrpSpPr>
      <p:grpSpPr>
        <a:xfrm>
          <a:off x="0" y="0"/>
          <a:ext cx="0" cy="0"/>
          <a:chOff x="0" y="0"/>
          <a:chExt cx="0" cy="0"/>
        </a:xfrm>
      </p:grpSpPr>
      <p:sp>
        <p:nvSpPr>
          <p:cNvPr id="11" name="Rectangle 10"/>
          <p:cNvSpPr/>
          <p:nvPr/>
        </p:nvSpPr>
        <p:spPr>
          <a:xfrm>
            <a:off x="0" y="4376057"/>
            <a:ext cx="12192000" cy="248194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chemeClr val="accent2">
                  <a:lumMod val="20000"/>
                  <a:lumOff val="80000"/>
                </a:schemeClr>
              </a:solidFill>
            </a:endParaRPr>
          </a:p>
        </p:txBody>
      </p:sp>
      <p:sp>
        <p:nvSpPr>
          <p:cNvPr id="3" name="Content Placeholder 2"/>
          <p:cNvSpPr>
            <a:spLocks noGrp="1"/>
          </p:cNvSpPr>
          <p:nvPr>
            <p:ph idx="1"/>
          </p:nvPr>
        </p:nvSpPr>
        <p:spPr>
          <a:xfrm>
            <a:off x="838199" y="1097348"/>
            <a:ext cx="10863944" cy="2832354"/>
          </a:xfrm>
        </p:spPr>
        <p:txBody>
          <a:bodyPr>
            <a:normAutofit/>
          </a:bodyPr>
          <a:lstStyle>
            <a:lvl1pPr marL="228600" indent="-228600">
              <a:buFont typeface="Wingdings" pitchFamily="2" charset="2"/>
              <a:buChar char="§"/>
              <a:defRPr sz="2400"/>
            </a:lvl1pPr>
            <a:lvl2pPr marL="685800" indent="-228600">
              <a:buFont typeface="Wingdings" pitchFamily="2" charset="2"/>
              <a:buChar char="§"/>
              <a:defRPr sz="2400"/>
            </a:lvl2pPr>
            <a:lvl3pPr marL="1143000" indent="-228600">
              <a:buFont typeface="Wingdings" pitchFamily="2" charset="2"/>
              <a:buChar char="§"/>
              <a:defRPr sz="2000"/>
            </a:lvl3pPr>
            <a:lvl4pPr marL="1600200" indent="-228600">
              <a:buFont typeface="Wingdings" pitchFamily="2" charset="2"/>
              <a:buChar char="§"/>
              <a:defRPr sz="2000"/>
            </a:lvl4pPr>
            <a:lvl5pPr marL="2057400" indent="-228600">
              <a:buFont typeface="Wingdings" pitchFamily="2" charset="2"/>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838199" y="5007429"/>
            <a:ext cx="10863944" cy="1508123"/>
          </a:xfrm>
        </p:spPr>
        <p:txBody>
          <a:bodyPr>
            <a:noAutofit/>
          </a:bodyPr>
          <a:lstStyle>
            <a:lvl1pPr marL="228600" indent="-228600">
              <a:buFont typeface="Wingdings" pitchFamily="2" charset="2"/>
              <a:buChar char="§"/>
              <a:defRPr sz="2000">
                <a:solidFill>
                  <a:schemeClr val="tx1"/>
                </a:solidFill>
              </a:defRPr>
            </a:lvl1pPr>
            <a:lvl2pPr marL="685800" indent="-228600">
              <a:buFont typeface="Wingdings" pitchFamily="2" charset="2"/>
              <a:buChar char="§"/>
              <a:defRPr sz="2000">
                <a:solidFill>
                  <a:schemeClr val="tx1"/>
                </a:solidFill>
              </a:defRPr>
            </a:lvl2pPr>
            <a:lvl3pPr marL="1143000" indent="-228600">
              <a:buFont typeface="Wingdings" pitchFamily="2" charset="2"/>
              <a:buChar char="§"/>
              <a:defRPr sz="2000">
                <a:solidFill>
                  <a:schemeClr val="tx1"/>
                </a:solidFill>
              </a:defRPr>
            </a:lvl3pPr>
            <a:lvl4pPr marL="1600200" indent="-228600">
              <a:buFont typeface="Wingdings" pitchFamily="2" charset="2"/>
              <a:buChar char="§"/>
              <a:defRPr sz="2000">
                <a:solidFill>
                  <a:schemeClr val="tx1"/>
                </a:solidFill>
              </a:defRPr>
            </a:lvl4pPr>
            <a:lvl5pPr marL="2057400" indent="-228600">
              <a:buFont typeface="Wingdings" pitchFamily="2" charset="2"/>
              <a:buChar char="§"/>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6"/>
          <p:cNvSpPr>
            <a:spLocks noGrp="1"/>
          </p:cNvSpPr>
          <p:nvPr>
            <p:ph type="body" sz="quarter" idx="13" hasCustomPrompt="1"/>
          </p:nvPr>
        </p:nvSpPr>
        <p:spPr>
          <a:xfrm>
            <a:off x="838199" y="4507593"/>
            <a:ext cx="10863944" cy="409740"/>
          </a:xfrm>
        </p:spPr>
        <p:txBody>
          <a:bodyPr vert="horz" lIns="91440" tIns="45720" rIns="91440" bIns="45720" rtlCol="0" anchor="b">
            <a:normAutofit/>
          </a:bodyPr>
          <a:lstStyle>
            <a:lvl1pPr>
              <a:defRPr lang="en-US" sz="2800" b="0" dirty="0">
                <a:solidFill>
                  <a:schemeClr val="tx1"/>
                </a:solidFill>
                <a:latin typeface="Arial" charset="0"/>
                <a:ea typeface="Arial" charset="0"/>
                <a:cs typeface="Arial" charset="0"/>
              </a:defRPr>
            </a:lvl1pPr>
          </a:lstStyle>
          <a:p>
            <a:pPr marL="0" lvl="0">
              <a:spcBef>
                <a:spcPct val="0"/>
              </a:spcBef>
              <a:buNone/>
            </a:pPr>
            <a:r>
              <a:rPr lang="vi-VN" dirty="0"/>
              <a:t>Click to edit heading</a:t>
            </a:r>
            <a:endParaRPr lang="en-US" dirty="0"/>
          </a:p>
        </p:txBody>
      </p:sp>
      <p:sp>
        <p:nvSpPr>
          <p:cNvPr id="2" name="Title 1"/>
          <p:cNvSpPr>
            <a:spLocks noGrp="1"/>
          </p:cNvSpPr>
          <p:nvPr>
            <p:ph type="title" hasCustomPrompt="1"/>
          </p:nvPr>
        </p:nvSpPr>
        <p:spPr>
          <a:xfrm>
            <a:off x="838199" y="397874"/>
            <a:ext cx="10863943" cy="615495"/>
          </a:xfrm>
        </p:spPr>
        <p:txBody>
          <a:bodyPr/>
          <a:lstStyle>
            <a:lvl1pPr algn="l">
              <a:defRPr/>
            </a:lvl1pPr>
          </a:lstStyle>
          <a:p>
            <a:r>
              <a:rPr lang="en-US" dirty="0"/>
              <a:t>Main heading</a:t>
            </a:r>
          </a:p>
        </p:txBody>
      </p:sp>
    </p:spTree>
    <p:extLst>
      <p:ext uri="{BB962C8B-B14F-4D97-AF65-F5344CB8AC3E}">
        <p14:creationId xmlns:p14="http://schemas.microsoft.com/office/powerpoint/2010/main" val="1262004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erson's 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49CC22-74F8-8C4A-BD2B-104067FA4DAB}"/>
              </a:ext>
            </a:extLst>
          </p:cNvPr>
          <p:cNvSpPr>
            <a:spLocks noGrp="1"/>
          </p:cNvSpPr>
          <p:nvPr>
            <p:ph sz="quarter" idx="14" hasCustomPrompt="1"/>
          </p:nvPr>
        </p:nvSpPr>
        <p:spPr>
          <a:xfrm>
            <a:off x="-26988" y="1"/>
            <a:ext cx="3525838" cy="6579704"/>
          </a:xfrm>
          <a:solidFill>
            <a:srgbClr val="9AA6F1"/>
          </a:solidFill>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 </a:t>
            </a:r>
          </a:p>
        </p:txBody>
      </p:sp>
      <p:sp>
        <p:nvSpPr>
          <p:cNvPr id="8" name="Picture Placeholder 7"/>
          <p:cNvSpPr>
            <a:spLocks noGrp="1"/>
          </p:cNvSpPr>
          <p:nvPr>
            <p:ph type="pic" sz="quarter" idx="10" hasCustomPrompt="1"/>
          </p:nvPr>
        </p:nvSpPr>
        <p:spPr>
          <a:xfrm>
            <a:off x="649288" y="1271588"/>
            <a:ext cx="3260725" cy="4056062"/>
          </a:xfrm>
        </p:spPr>
        <p:txBody>
          <a:bodyPr/>
          <a:lstStyle>
            <a:lvl1pPr marL="0" indent="0">
              <a:buNone/>
              <a:defRPr/>
            </a:lvl1pPr>
          </a:lstStyle>
          <a:p>
            <a:r>
              <a:rPr lang="vi-VN" dirty="0"/>
              <a:t>Insert profile photo here</a:t>
            </a:r>
            <a:endParaRPr lang="en-US" dirty="0"/>
          </a:p>
        </p:txBody>
      </p:sp>
      <p:sp>
        <p:nvSpPr>
          <p:cNvPr id="10" name="Text Placeholder 9"/>
          <p:cNvSpPr>
            <a:spLocks noGrp="1"/>
          </p:cNvSpPr>
          <p:nvPr>
            <p:ph type="body" sz="quarter" idx="11" hasCustomPrompt="1"/>
          </p:nvPr>
        </p:nvSpPr>
        <p:spPr>
          <a:xfrm>
            <a:off x="4689075" y="489709"/>
            <a:ext cx="6589158" cy="781879"/>
          </a:xfrm>
        </p:spPr>
        <p:txBody>
          <a:bodyPr anchor="b">
            <a:normAutofit/>
          </a:bodyPr>
          <a:lstStyle>
            <a:lvl1pPr marL="0" indent="0">
              <a:buNone/>
              <a:defRPr sz="3200" b="1" i="0">
                <a:solidFill>
                  <a:schemeClr val="accent4"/>
                </a:solidFill>
                <a:latin typeface="Arial" panose="020B0604020202020204" pitchFamily="34" charset="0"/>
                <a:cs typeface="Arial" panose="020B0604020202020204" pitchFamily="34" charset="0"/>
              </a:defRPr>
            </a:lvl1pPr>
          </a:lstStyle>
          <a:p>
            <a:pPr lvl="0"/>
            <a:r>
              <a:rPr lang="vi-VN" dirty="0"/>
              <a:t>Full name here</a:t>
            </a:r>
            <a:endParaRPr lang="en-US" dirty="0"/>
          </a:p>
        </p:txBody>
      </p:sp>
      <p:sp>
        <p:nvSpPr>
          <p:cNvPr id="11" name="Text Placeholder 9"/>
          <p:cNvSpPr>
            <a:spLocks noGrp="1"/>
          </p:cNvSpPr>
          <p:nvPr>
            <p:ph type="body" sz="quarter" idx="12" hasCustomPrompt="1"/>
          </p:nvPr>
        </p:nvSpPr>
        <p:spPr>
          <a:xfrm>
            <a:off x="4689075" y="1391479"/>
            <a:ext cx="6589158" cy="516836"/>
          </a:xfrm>
        </p:spPr>
        <p:txBody>
          <a:bodyPr anchor="t">
            <a:normAutofit/>
          </a:bodyPr>
          <a:lstStyle>
            <a:lvl1pPr marL="0" indent="0">
              <a:buNone/>
              <a:defRPr sz="2400">
                <a:solidFill>
                  <a:schemeClr val="accent2"/>
                </a:solidFill>
              </a:defRPr>
            </a:lvl1pPr>
          </a:lstStyle>
          <a:p>
            <a:pPr lvl="0"/>
            <a:r>
              <a:rPr lang="vi-VN" dirty="0"/>
              <a:t>Title or position</a:t>
            </a:r>
            <a:endParaRPr lang="en-US" dirty="0"/>
          </a:p>
        </p:txBody>
      </p:sp>
      <p:sp>
        <p:nvSpPr>
          <p:cNvPr id="13" name="Text Placeholder 12"/>
          <p:cNvSpPr>
            <a:spLocks noGrp="1"/>
          </p:cNvSpPr>
          <p:nvPr>
            <p:ph type="body" sz="quarter" idx="13"/>
          </p:nvPr>
        </p:nvSpPr>
        <p:spPr>
          <a:xfrm>
            <a:off x="4688732" y="2305878"/>
            <a:ext cx="6588868" cy="4082222"/>
          </a:xfrm>
        </p:spPr>
        <p:txBody>
          <a:bodyPr/>
          <a:lstStyle>
            <a:lvl1pPr>
              <a:defRPr sz="2100"/>
            </a:lvl1pPr>
            <a:lvl2pPr>
              <a:defRPr sz="2100"/>
            </a:lvl2pPr>
            <a:lvl3pPr>
              <a:defRPr sz="21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43512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with Caption 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35"/>
            <a:ext cx="4494212" cy="1320800"/>
          </a:xfrm>
        </p:spPr>
        <p:txBody>
          <a:bodyPr anchor="b"/>
          <a:lstStyle>
            <a:lvl1pPr>
              <a:defRPr sz="3200">
                <a:solidFill>
                  <a:schemeClr val="accent4"/>
                </a:solidFill>
              </a:defRPr>
            </a:lvl1pPr>
          </a:lstStyle>
          <a:p>
            <a:r>
              <a:rPr lang="vi-VN" dirty="0"/>
              <a:t>Click to add title</a:t>
            </a:r>
            <a:endParaRPr lang="en-US" dirty="0"/>
          </a:p>
        </p:txBody>
      </p:sp>
      <p:sp>
        <p:nvSpPr>
          <p:cNvPr id="3" name="Picture Placeholder 2"/>
          <p:cNvSpPr>
            <a:spLocks noGrp="1"/>
          </p:cNvSpPr>
          <p:nvPr>
            <p:ph type="pic" idx="1" hasCustomPrompt="1"/>
          </p:nvPr>
        </p:nvSpPr>
        <p:spPr>
          <a:xfrm>
            <a:off x="6045200" y="97536"/>
            <a:ext cx="6037072" cy="64722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Text Placeholder 9"/>
          <p:cNvSpPr>
            <a:spLocks noGrp="1"/>
          </p:cNvSpPr>
          <p:nvPr>
            <p:ph type="body" sz="quarter" idx="10"/>
          </p:nvPr>
        </p:nvSpPr>
        <p:spPr>
          <a:xfrm>
            <a:off x="839788" y="1655099"/>
            <a:ext cx="4494212" cy="3327400"/>
          </a:xfrm>
        </p:spPr>
        <p:txBody>
          <a:bodyPr/>
          <a:lstStyle>
            <a:lvl1pPr marL="228600" indent="-228600">
              <a:buFont typeface="Wingdings" pitchFamily="2" charset="2"/>
              <a:buChar char="§"/>
              <a:defRPr sz="2400"/>
            </a:lvl1pPr>
            <a:lvl2pPr marL="685800" indent="-228600">
              <a:buFont typeface="Wingdings" pitchFamily="2" charset="2"/>
              <a:buChar char="§"/>
              <a:defRPr sz="2000"/>
            </a:lvl2pPr>
            <a:lvl3pPr marL="1143000" indent="-228600">
              <a:buFont typeface="Wingdings" pitchFamily="2" charset="2"/>
              <a:buChar char="§"/>
              <a:defRPr sz="2000"/>
            </a:lvl3pPr>
            <a:lvl4pPr marL="1600200" indent="-228600">
              <a:buFont typeface="Wingdings" pitchFamily="2" charset="2"/>
              <a:buChar char="§"/>
              <a:defRPr sz="2000"/>
            </a:lvl4pPr>
            <a:lvl5pPr marL="2057400" indent="-228600">
              <a:buFont typeface="Wingdings" pitchFamily="2" charset="2"/>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911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39788" y="0"/>
            <a:ext cx="4494212" cy="1320800"/>
          </a:xfrm>
        </p:spPr>
        <p:txBody>
          <a:bodyPr anchor="b"/>
          <a:lstStyle>
            <a:lvl1pPr>
              <a:defRPr sz="3200">
                <a:solidFill>
                  <a:schemeClr val="accent4"/>
                </a:solidFill>
              </a:defRPr>
            </a:lvl1pPr>
          </a:lstStyle>
          <a:p>
            <a:r>
              <a:rPr lang="vi-VN" dirty="0"/>
              <a:t>Click to add title</a:t>
            </a:r>
            <a:endParaRPr lang="en-US" dirty="0"/>
          </a:p>
        </p:txBody>
      </p:sp>
      <p:sp>
        <p:nvSpPr>
          <p:cNvPr id="7" name="Picture Placeholder 2"/>
          <p:cNvSpPr>
            <a:spLocks noGrp="1"/>
          </p:cNvSpPr>
          <p:nvPr>
            <p:ph type="pic" idx="1" hasCustomPrompt="1"/>
          </p:nvPr>
        </p:nvSpPr>
        <p:spPr>
          <a:xfrm>
            <a:off x="6045200" y="109728"/>
            <a:ext cx="60370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9" name="Text Placeholder 9"/>
          <p:cNvSpPr>
            <a:spLocks noGrp="1"/>
          </p:cNvSpPr>
          <p:nvPr>
            <p:ph type="body" sz="quarter" idx="10"/>
          </p:nvPr>
        </p:nvSpPr>
        <p:spPr>
          <a:xfrm>
            <a:off x="839788" y="1670486"/>
            <a:ext cx="4494212" cy="3708401"/>
          </a:xfrm>
        </p:spPr>
        <p:txBody>
          <a:bodyPr/>
          <a:lstStyle>
            <a:lvl1pPr marL="228600" indent="-228600">
              <a:buFont typeface="Wingdings" pitchFamily="2" charset="2"/>
              <a:buChar char="§"/>
              <a:defRPr sz="2400"/>
            </a:lvl1pPr>
            <a:lvl2pPr marL="685800" indent="-228600">
              <a:buFont typeface="Wingdings" pitchFamily="2" charset="2"/>
              <a:buChar char="§"/>
              <a:defRPr sz="2400"/>
            </a:lvl2pPr>
            <a:lvl3pPr marL="1143000" indent="-228600">
              <a:buFont typeface="Wingdings" pitchFamily="2" charset="2"/>
              <a:buChar char="§"/>
              <a:defRPr sz="2000"/>
            </a:lvl3pPr>
            <a:lvl4pPr marL="1600200" indent="-228600">
              <a:buFont typeface="Wingdings" pitchFamily="2" charset="2"/>
              <a:buChar char="§"/>
              <a:defRPr sz="2000"/>
            </a:lvl4pPr>
            <a:lvl5pPr marL="2057400" indent="-228600">
              <a:buFont typeface="Wingdings" pitchFamily="2" charset="2"/>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2"/>
          <p:cNvSpPr>
            <a:spLocks noGrp="1"/>
          </p:cNvSpPr>
          <p:nvPr>
            <p:ph type="pic" idx="11" hasCustomPrompt="1"/>
          </p:nvPr>
        </p:nvSpPr>
        <p:spPr>
          <a:xfrm>
            <a:off x="8547100" y="3352800"/>
            <a:ext cx="35351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6045200" y="3352800"/>
            <a:ext cx="2413000"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Tree>
    <p:extLst>
      <p:ext uri="{BB962C8B-B14F-4D97-AF65-F5344CB8AC3E}">
        <p14:creationId xmlns:p14="http://schemas.microsoft.com/office/powerpoint/2010/main" val="36419305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 picture with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2625" y="204107"/>
            <a:ext cx="4989512" cy="985838"/>
          </a:xfrm>
        </p:spPr>
        <p:txBody>
          <a:bodyPr anchor="b"/>
          <a:lstStyle>
            <a:lvl1pPr>
              <a:defRPr sz="3200">
                <a:solidFill>
                  <a:schemeClr val="accent4"/>
                </a:solidFill>
              </a:defRPr>
            </a:lvl1pPr>
          </a:lstStyle>
          <a:p>
            <a:r>
              <a:rPr lang="vi-VN" dirty="0"/>
              <a:t>Click to add title</a:t>
            </a:r>
            <a:endParaRPr lang="en-US" dirty="0"/>
          </a:p>
        </p:txBody>
      </p:sp>
      <p:sp>
        <p:nvSpPr>
          <p:cNvPr id="8" name="Picture Placeholder 2"/>
          <p:cNvSpPr>
            <a:spLocks noGrp="1"/>
          </p:cNvSpPr>
          <p:nvPr>
            <p:ph type="pic" idx="1" hasCustomPrompt="1"/>
          </p:nvPr>
        </p:nvSpPr>
        <p:spPr>
          <a:xfrm>
            <a:off x="6045200" y="109727"/>
            <a:ext cx="6037072" cy="363359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9" name="Text Placeholder 9"/>
          <p:cNvSpPr>
            <a:spLocks noGrp="1"/>
          </p:cNvSpPr>
          <p:nvPr>
            <p:ph type="body" sz="quarter" idx="10"/>
          </p:nvPr>
        </p:nvSpPr>
        <p:spPr>
          <a:xfrm>
            <a:off x="682624" y="1371741"/>
            <a:ext cx="4989513" cy="1920366"/>
          </a:xfrm>
        </p:spPr>
        <p:txBody>
          <a:bodyPr/>
          <a:lstStyle>
            <a:lvl1pPr marL="228600" indent="-228600">
              <a:buFont typeface="Wingdings" pitchFamily="2" charset="2"/>
              <a:buChar char="§"/>
              <a:defRPr sz="2000"/>
            </a:lvl1pPr>
            <a:lvl2pPr marL="685800" indent="-228600">
              <a:buFont typeface="Wingdings" pitchFamily="2" charset="2"/>
              <a:buChar char="§"/>
              <a:defRPr sz="2000"/>
            </a:lvl2pPr>
            <a:lvl3pPr marL="1143000" indent="-228600">
              <a:buFont typeface="Wingdings" pitchFamily="2" charset="2"/>
              <a:buChar char="§"/>
              <a:defRPr sz="1800"/>
            </a:lvl3pPr>
            <a:lvl4pPr marL="1600200" indent="-228600">
              <a:buFont typeface="Wingdings" pitchFamily="2" charset="2"/>
              <a:buChar char="§"/>
              <a:defRPr sz="1800"/>
            </a:lvl4pPr>
            <a:lvl5pPr marL="2057400" indent="-228600">
              <a:buFont typeface="Wingdings"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2"/>
          <p:cNvSpPr>
            <a:spLocks noGrp="1"/>
          </p:cNvSpPr>
          <p:nvPr>
            <p:ph type="pic" idx="11" hasCustomPrompt="1"/>
          </p:nvPr>
        </p:nvSpPr>
        <p:spPr>
          <a:xfrm>
            <a:off x="8547100" y="3843338"/>
            <a:ext cx="3535172"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4957763" y="3843338"/>
            <a:ext cx="3500437"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2" name="Picture Placeholder 2"/>
          <p:cNvSpPr>
            <a:spLocks noGrp="1"/>
          </p:cNvSpPr>
          <p:nvPr>
            <p:ph type="pic" idx="13" hasCustomPrompt="1"/>
          </p:nvPr>
        </p:nvSpPr>
        <p:spPr>
          <a:xfrm>
            <a:off x="117474" y="3843338"/>
            <a:ext cx="4725989"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Tree>
    <p:extLst>
      <p:ext uri="{BB962C8B-B14F-4D97-AF65-F5344CB8AC3E}">
        <p14:creationId xmlns:p14="http://schemas.microsoft.com/office/powerpoint/2010/main" val="185641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8" name="Picture 7" descr="A bird flying in the sky&#10;&#10;Description automatically generated">
            <a:extLst>
              <a:ext uri="{FF2B5EF4-FFF2-40B4-BE49-F238E27FC236}">
                <a16:creationId xmlns:a16="http://schemas.microsoft.com/office/drawing/2014/main" id="{FDF3BB0C-71A0-5345-B686-8D841081409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24939" y="1739623"/>
            <a:ext cx="4061861" cy="3783188"/>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flipV="1">
            <a:off x="5847561" y="3866322"/>
            <a:ext cx="0" cy="1163757"/>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041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ull page with pictur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97536" y="109727"/>
            <a:ext cx="6049264" cy="570571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666988" y="121538"/>
            <a:ext cx="3403092" cy="338366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6253988" y="121539"/>
            <a:ext cx="2305812" cy="33836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2" name="Picture Placeholder 2"/>
          <p:cNvSpPr>
            <a:spLocks noGrp="1"/>
          </p:cNvSpPr>
          <p:nvPr>
            <p:ph type="pic" idx="13" hasCustomPrompt="1"/>
          </p:nvPr>
        </p:nvSpPr>
        <p:spPr>
          <a:xfrm>
            <a:off x="6253988" y="3645408"/>
            <a:ext cx="5816092" cy="289454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4" name="Text Placeholder 13"/>
          <p:cNvSpPr>
            <a:spLocks noGrp="1"/>
          </p:cNvSpPr>
          <p:nvPr>
            <p:ph type="body" sz="quarter" idx="14" hasCustomPrompt="1"/>
          </p:nvPr>
        </p:nvSpPr>
        <p:spPr>
          <a:xfrm>
            <a:off x="97536" y="5933661"/>
            <a:ext cx="6049264" cy="606288"/>
          </a:xfrm>
          <a:noFill/>
          <a:ln>
            <a:noFill/>
          </a:ln>
        </p:spPr>
        <p:txBody>
          <a:bodyPr lIns="180000" rIns="180000" anchor="ctr">
            <a:normAutofit/>
          </a:bodyPr>
          <a:lstStyle>
            <a:lvl1pPr marL="0" indent="0">
              <a:lnSpc>
                <a:spcPts val="1700"/>
              </a:lnSpc>
              <a:buNone/>
              <a:defRPr sz="1800">
                <a:solidFill>
                  <a:schemeClr val="tx1">
                    <a:lumMod val="75000"/>
                    <a:lumOff val="25000"/>
                  </a:schemeClr>
                </a:solidFill>
              </a:defRPr>
            </a:lvl1pPr>
          </a:lstStyle>
          <a:p>
            <a:pPr lvl="0"/>
            <a:r>
              <a:rPr lang="en-US" dirty="0"/>
              <a:t>C</a:t>
            </a:r>
            <a:r>
              <a:rPr lang="vi-VN" dirty="0"/>
              <a:t>aption (optional)</a:t>
            </a:r>
          </a:p>
        </p:txBody>
      </p:sp>
    </p:spTree>
    <p:extLst>
      <p:ext uri="{BB962C8B-B14F-4D97-AF65-F5344CB8AC3E}">
        <p14:creationId xmlns:p14="http://schemas.microsoft.com/office/powerpoint/2010/main" val="38760610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623914"/>
            <a:ext cx="3345513" cy="3922120"/>
          </a:xfrm>
          <a:solidFill>
            <a:srgbClr val="9E71AC"/>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33437" y="1623914"/>
            <a:ext cx="3345513" cy="3922121"/>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4540717" y="1623914"/>
            <a:ext cx="3345513" cy="3922120"/>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4721333" y="1884362"/>
            <a:ext cx="2960105"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8434876" y="1884362"/>
            <a:ext cx="2971756"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884362"/>
            <a:ext cx="2961403" cy="423863"/>
          </a:xfrm>
        </p:spPr>
        <p:txBody>
          <a:bodyPr>
            <a:normAutofit/>
          </a:bodyPr>
          <a:lstStyle>
            <a:lvl1pPr marL="0" indent="0">
              <a:buNone/>
              <a:defRPr sz="2400" b="1">
                <a:solidFill>
                  <a:schemeClr val="bg1"/>
                </a:solidFill>
              </a:defRPr>
            </a:lvl1pPr>
          </a:lstStyle>
          <a:p>
            <a:pPr lvl="0"/>
            <a:r>
              <a:rPr lang="en-US" dirty="0"/>
              <a:t>Sub-Heading Here</a:t>
            </a:r>
          </a:p>
        </p:txBody>
      </p:sp>
      <p:sp>
        <p:nvSpPr>
          <p:cNvPr id="53" name="Text Placeholder 52"/>
          <p:cNvSpPr>
            <a:spLocks noGrp="1"/>
          </p:cNvSpPr>
          <p:nvPr>
            <p:ph type="body" sz="quarter" idx="19" hasCustomPrompt="1"/>
          </p:nvPr>
        </p:nvSpPr>
        <p:spPr>
          <a:xfrm>
            <a:off x="1034129" y="2384630"/>
            <a:ext cx="2961402" cy="2809523"/>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4" name="Text Placeholder 52"/>
          <p:cNvSpPr>
            <a:spLocks noGrp="1"/>
          </p:cNvSpPr>
          <p:nvPr>
            <p:ph type="body" sz="quarter" idx="20" hasCustomPrompt="1"/>
          </p:nvPr>
        </p:nvSpPr>
        <p:spPr>
          <a:xfrm>
            <a:off x="4721332" y="2384630"/>
            <a:ext cx="2960106" cy="2925860"/>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5" name="Text Placeholder 52"/>
          <p:cNvSpPr>
            <a:spLocks noGrp="1"/>
          </p:cNvSpPr>
          <p:nvPr>
            <p:ph type="body" sz="quarter" idx="21" hasCustomPrompt="1"/>
          </p:nvPr>
        </p:nvSpPr>
        <p:spPr>
          <a:xfrm>
            <a:off x="8434877" y="2384630"/>
            <a:ext cx="2971755" cy="2931059"/>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Tree>
    <p:extLst>
      <p:ext uri="{BB962C8B-B14F-4D97-AF65-F5344CB8AC3E}">
        <p14:creationId xmlns:p14="http://schemas.microsoft.com/office/powerpoint/2010/main" val="25692368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8" name="Text Placeholder 36"/>
          <p:cNvSpPr>
            <a:spLocks noGrp="1"/>
          </p:cNvSpPr>
          <p:nvPr>
            <p:ph type="body" sz="quarter" idx="11" hasCustomPrompt="1"/>
          </p:nvPr>
        </p:nvSpPr>
        <p:spPr>
          <a:xfrm>
            <a:off x="833437" y="1623914"/>
            <a:ext cx="5146607" cy="3922121"/>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6211957" y="1623915"/>
            <a:ext cx="5381556" cy="3922120"/>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6530011" y="1884362"/>
            <a:ext cx="4740963"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155756" y="1884362"/>
            <a:ext cx="4501967" cy="423863"/>
          </a:xfrm>
        </p:spPr>
        <p:txBody>
          <a:bodyPr>
            <a:normAutofit/>
          </a:bodyPr>
          <a:lstStyle>
            <a:lvl1pPr marL="0" indent="0">
              <a:buNone/>
              <a:defRPr sz="2400" b="1">
                <a:solidFill>
                  <a:schemeClr val="bg1"/>
                </a:solidFill>
              </a:defRPr>
            </a:lvl1pPr>
          </a:lstStyle>
          <a:p>
            <a:pPr lvl="0"/>
            <a:r>
              <a:rPr lang="en-US" dirty="0"/>
              <a:t>Sub-Heading Here</a:t>
            </a:r>
          </a:p>
        </p:txBody>
      </p:sp>
      <p:sp>
        <p:nvSpPr>
          <p:cNvPr id="53" name="Text Placeholder 52"/>
          <p:cNvSpPr>
            <a:spLocks noGrp="1"/>
          </p:cNvSpPr>
          <p:nvPr>
            <p:ph type="body" sz="quarter" idx="19" hasCustomPrompt="1"/>
          </p:nvPr>
        </p:nvSpPr>
        <p:spPr>
          <a:xfrm>
            <a:off x="1155756" y="2424561"/>
            <a:ext cx="4501967" cy="2809523"/>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a:p>
            <a:pPr lvl="0"/>
            <a:r>
              <a:rPr lang="en-US" dirty="0"/>
              <a:t>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endParaRPr lang="en-US" dirty="0"/>
          </a:p>
        </p:txBody>
      </p:sp>
      <p:sp>
        <p:nvSpPr>
          <p:cNvPr id="54" name="Text Placeholder 52"/>
          <p:cNvSpPr>
            <a:spLocks noGrp="1"/>
          </p:cNvSpPr>
          <p:nvPr>
            <p:ph type="body" sz="quarter" idx="20" hasCustomPrompt="1"/>
          </p:nvPr>
        </p:nvSpPr>
        <p:spPr>
          <a:xfrm>
            <a:off x="6530009" y="2424561"/>
            <a:ext cx="4740965" cy="2809523"/>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a:p>
            <a:pPr lvl="0"/>
            <a:r>
              <a:rPr lang="en-US" dirty="0"/>
              <a:t>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endParaRPr lang="en-US" dirty="0"/>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Tree>
    <p:extLst>
      <p:ext uri="{BB962C8B-B14F-4D97-AF65-F5344CB8AC3E}">
        <p14:creationId xmlns:p14="http://schemas.microsoft.com/office/powerpoint/2010/main" val="689586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6216413" y="3969550"/>
            <a:ext cx="5142292" cy="2063502"/>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1" name="Text Placeholder 36">
            <a:extLst>
              <a:ext uri="{FF2B5EF4-FFF2-40B4-BE49-F238E27FC236}">
                <a16:creationId xmlns:a16="http://schemas.microsoft.com/office/drawing/2014/main" id="{AEA52B7F-ED93-394B-8192-7FE0914A70DE}"/>
              </a:ext>
            </a:extLst>
          </p:cNvPr>
          <p:cNvSpPr>
            <a:spLocks noGrp="1"/>
          </p:cNvSpPr>
          <p:nvPr>
            <p:ph type="body" sz="quarter" idx="24" hasCustomPrompt="1"/>
          </p:nvPr>
        </p:nvSpPr>
        <p:spPr>
          <a:xfrm>
            <a:off x="833437" y="3959611"/>
            <a:ext cx="5142292" cy="2063502"/>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8" name="Text Placeholder 36"/>
          <p:cNvSpPr>
            <a:spLocks noGrp="1"/>
          </p:cNvSpPr>
          <p:nvPr>
            <p:ph type="body" sz="quarter" idx="11" hasCustomPrompt="1"/>
          </p:nvPr>
        </p:nvSpPr>
        <p:spPr>
          <a:xfrm>
            <a:off x="833437" y="1623915"/>
            <a:ext cx="5142292" cy="2063502"/>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6216413" y="1623915"/>
            <a:ext cx="5142292" cy="2063502"/>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6397029" y="1768024"/>
            <a:ext cx="4760844"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6397027" y="4083732"/>
            <a:ext cx="4760845"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768024"/>
            <a:ext cx="4731026" cy="423863"/>
          </a:xfrm>
        </p:spPr>
        <p:txBody>
          <a:bodyPr>
            <a:normAutofit/>
          </a:bodyPr>
          <a:lstStyle>
            <a:lvl1pPr marL="0" indent="0">
              <a:buNone/>
              <a:defRPr sz="2400" b="1">
                <a:solidFill>
                  <a:schemeClr val="bg1"/>
                </a:solidFill>
              </a:defRPr>
            </a:lvl1pPr>
          </a:lstStyle>
          <a:p>
            <a:pPr lvl="0"/>
            <a:r>
              <a:rPr lang="en-US" dirty="0"/>
              <a:t>Sub-Heading Here</a:t>
            </a:r>
          </a:p>
        </p:txBody>
      </p:sp>
      <p:sp>
        <p:nvSpPr>
          <p:cNvPr id="50" name="Text Placeholder 46"/>
          <p:cNvSpPr>
            <a:spLocks noGrp="1"/>
          </p:cNvSpPr>
          <p:nvPr>
            <p:ph type="body" sz="quarter" idx="18" hasCustomPrompt="1"/>
          </p:nvPr>
        </p:nvSpPr>
        <p:spPr>
          <a:xfrm>
            <a:off x="1034128" y="4088702"/>
            <a:ext cx="4731026"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53" name="Text Placeholder 52"/>
          <p:cNvSpPr>
            <a:spLocks noGrp="1"/>
          </p:cNvSpPr>
          <p:nvPr>
            <p:ph type="body" sz="quarter" idx="19" hasCustomPrompt="1"/>
          </p:nvPr>
        </p:nvSpPr>
        <p:spPr>
          <a:xfrm>
            <a:off x="1034128" y="2308225"/>
            <a:ext cx="4731026"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4" name="Text Placeholder 52"/>
          <p:cNvSpPr>
            <a:spLocks noGrp="1"/>
          </p:cNvSpPr>
          <p:nvPr>
            <p:ph type="body" sz="quarter" idx="20" hasCustomPrompt="1"/>
          </p:nvPr>
        </p:nvSpPr>
        <p:spPr>
          <a:xfrm>
            <a:off x="6397027" y="2308225"/>
            <a:ext cx="4760845"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5" name="Text Placeholder 52"/>
          <p:cNvSpPr>
            <a:spLocks noGrp="1"/>
          </p:cNvSpPr>
          <p:nvPr>
            <p:ph type="body" sz="quarter" idx="21" hasCustomPrompt="1"/>
          </p:nvPr>
        </p:nvSpPr>
        <p:spPr>
          <a:xfrm>
            <a:off x="6397027" y="4648662"/>
            <a:ext cx="4760845"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6" name="Text Placeholder 52"/>
          <p:cNvSpPr>
            <a:spLocks noGrp="1"/>
          </p:cNvSpPr>
          <p:nvPr>
            <p:ph type="body" sz="quarter" idx="22" hasCustomPrompt="1"/>
          </p:nvPr>
        </p:nvSpPr>
        <p:spPr>
          <a:xfrm>
            <a:off x="1034128" y="4648662"/>
            <a:ext cx="4731026"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Tree>
    <p:extLst>
      <p:ext uri="{BB962C8B-B14F-4D97-AF65-F5344CB8AC3E}">
        <p14:creationId xmlns:p14="http://schemas.microsoft.com/office/powerpoint/2010/main" val="34875443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623914"/>
            <a:ext cx="3345513" cy="2023746"/>
          </a:xfrm>
          <a:solidFill>
            <a:srgbClr val="9AA6F1"/>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33437" y="1623914"/>
            <a:ext cx="3345513" cy="2023747"/>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4540717" y="1623915"/>
            <a:ext cx="3345513" cy="2023746"/>
          </a:xfrm>
          <a:solidFill>
            <a:srgbClr val="7889E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4721333" y="1811347"/>
            <a:ext cx="2960105" cy="380540"/>
          </a:xfrm>
        </p:spPr>
        <p:txBody>
          <a:bodyPr>
            <a:normAutofit/>
          </a:bodyPr>
          <a:lstStyle>
            <a:lvl1pPr marL="0" indent="0">
              <a:buNone/>
              <a:defRPr sz="1800" b="1">
                <a:solidFill>
                  <a:schemeClr val="bg1"/>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8434876" y="1811347"/>
            <a:ext cx="2971756" cy="350612"/>
          </a:xfrm>
        </p:spPr>
        <p:txBody>
          <a:bodyPr>
            <a:normAutofit/>
          </a:bodyPr>
          <a:lstStyle>
            <a:lvl1pPr marL="0" indent="0">
              <a:buNone/>
              <a:defRPr sz="18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811347"/>
            <a:ext cx="2961403" cy="423863"/>
          </a:xfrm>
        </p:spPr>
        <p:txBody>
          <a:bodyPr>
            <a:normAutofit/>
          </a:bodyPr>
          <a:lstStyle>
            <a:lvl1pPr marL="0" indent="0">
              <a:buNone/>
              <a:defRPr sz="1800" b="1">
                <a:solidFill>
                  <a:schemeClr val="bg1"/>
                </a:solidFill>
              </a:defRPr>
            </a:lvl1pPr>
          </a:lstStyle>
          <a:p>
            <a:pPr lvl="0"/>
            <a:r>
              <a:rPr lang="en-US" dirty="0"/>
              <a:t>Sub-Heading Here</a:t>
            </a:r>
          </a:p>
        </p:txBody>
      </p:sp>
      <p:sp>
        <p:nvSpPr>
          <p:cNvPr id="53" name="Text Placeholder 52"/>
          <p:cNvSpPr>
            <a:spLocks noGrp="1"/>
          </p:cNvSpPr>
          <p:nvPr>
            <p:ph type="body" sz="quarter" idx="19" hasCustomPrompt="1"/>
          </p:nvPr>
        </p:nvSpPr>
        <p:spPr>
          <a:xfrm>
            <a:off x="1034129" y="2235210"/>
            <a:ext cx="2961402" cy="1302611"/>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a:t>
            </a:r>
          </a:p>
        </p:txBody>
      </p:sp>
      <p:sp>
        <p:nvSpPr>
          <p:cNvPr id="54" name="Text Placeholder 52"/>
          <p:cNvSpPr>
            <a:spLocks noGrp="1"/>
          </p:cNvSpPr>
          <p:nvPr>
            <p:ph type="body" sz="quarter" idx="20" hasCustomPrompt="1"/>
          </p:nvPr>
        </p:nvSpPr>
        <p:spPr>
          <a:xfrm>
            <a:off x="4721332" y="2210895"/>
            <a:ext cx="2960106" cy="1229596"/>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a:t>
            </a:r>
          </a:p>
        </p:txBody>
      </p:sp>
      <p:sp>
        <p:nvSpPr>
          <p:cNvPr id="55" name="Text Placeholder 52"/>
          <p:cNvSpPr>
            <a:spLocks noGrp="1"/>
          </p:cNvSpPr>
          <p:nvPr>
            <p:ph type="body" sz="quarter" idx="21" hasCustomPrompt="1"/>
          </p:nvPr>
        </p:nvSpPr>
        <p:spPr>
          <a:xfrm>
            <a:off x="8434877" y="2176344"/>
            <a:ext cx="2971755" cy="1264147"/>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
        <p:nvSpPr>
          <p:cNvPr id="14" name="Text Placeholder 36">
            <a:extLst>
              <a:ext uri="{FF2B5EF4-FFF2-40B4-BE49-F238E27FC236}">
                <a16:creationId xmlns:a16="http://schemas.microsoft.com/office/drawing/2014/main" id="{7BF4C5DF-5290-034A-A68B-806DA57B28A9}"/>
              </a:ext>
            </a:extLst>
          </p:cNvPr>
          <p:cNvSpPr>
            <a:spLocks noGrp="1"/>
          </p:cNvSpPr>
          <p:nvPr>
            <p:ph type="body" sz="quarter" idx="26" hasCustomPrompt="1"/>
          </p:nvPr>
        </p:nvSpPr>
        <p:spPr>
          <a:xfrm>
            <a:off x="833437" y="3961684"/>
            <a:ext cx="3345513" cy="2023747"/>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5" name="Content Placeholder 4">
            <a:extLst>
              <a:ext uri="{FF2B5EF4-FFF2-40B4-BE49-F238E27FC236}">
                <a16:creationId xmlns:a16="http://schemas.microsoft.com/office/drawing/2014/main" id="{C7639E14-F7C5-DF49-AE95-B591DA843199}"/>
              </a:ext>
            </a:extLst>
          </p:cNvPr>
          <p:cNvSpPr>
            <a:spLocks noGrp="1"/>
          </p:cNvSpPr>
          <p:nvPr>
            <p:ph sz="quarter" idx="27" hasCustomPrompt="1"/>
          </p:nvPr>
        </p:nvSpPr>
        <p:spPr>
          <a:xfrm>
            <a:off x="1033463" y="4195606"/>
            <a:ext cx="2962068" cy="402687"/>
          </a:xfrm>
        </p:spPr>
        <p:txBody>
          <a:bodyPr>
            <a:normAutofit/>
          </a:bodyPr>
          <a:lstStyle>
            <a:lvl1pPr marL="0" indent="0">
              <a:buNone/>
              <a:defRPr sz="18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7" name="Content Placeholder 6">
            <a:extLst>
              <a:ext uri="{FF2B5EF4-FFF2-40B4-BE49-F238E27FC236}">
                <a16:creationId xmlns:a16="http://schemas.microsoft.com/office/drawing/2014/main" id="{1ED4E265-DDEB-1A49-A34D-F72F320DFAC6}"/>
              </a:ext>
            </a:extLst>
          </p:cNvPr>
          <p:cNvSpPr>
            <a:spLocks noGrp="1"/>
          </p:cNvSpPr>
          <p:nvPr>
            <p:ph sz="quarter" idx="28" hasCustomPrompt="1"/>
          </p:nvPr>
        </p:nvSpPr>
        <p:spPr>
          <a:xfrm>
            <a:off x="1033463" y="4603824"/>
            <a:ext cx="2962275" cy="1292225"/>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a:t>
            </a:r>
          </a:p>
        </p:txBody>
      </p:sp>
      <p:sp>
        <p:nvSpPr>
          <p:cNvPr id="19" name="Text Placeholder 36">
            <a:extLst>
              <a:ext uri="{FF2B5EF4-FFF2-40B4-BE49-F238E27FC236}">
                <a16:creationId xmlns:a16="http://schemas.microsoft.com/office/drawing/2014/main" id="{BD5752F1-C677-2144-BCDC-8F6D345ABE23}"/>
              </a:ext>
            </a:extLst>
          </p:cNvPr>
          <p:cNvSpPr>
            <a:spLocks noGrp="1"/>
          </p:cNvSpPr>
          <p:nvPr>
            <p:ph type="body" sz="quarter" idx="29" hasCustomPrompt="1"/>
          </p:nvPr>
        </p:nvSpPr>
        <p:spPr>
          <a:xfrm>
            <a:off x="8247998" y="3959610"/>
            <a:ext cx="3345513" cy="2023746"/>
          </a:xfrm>
          <a:solidFill>
            <a:srgbClr val="9AA6F1"/>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20" name="Text Placeholder 36">
            <a:extLst>
              <a:ext uri="{FF2B5EF4-FFF2-40B4-BE49-F238E27FC236}">
                <a16:creationId xmlns:a16="http://schemas.microsoft.com/office/drawing/2014/main" id="{6C7BC4CC-7BE7-C145-AC9E-2D481467D3C9}"/>
              </a:ext>
            </a:extLst>
          </p:cNvPr>
          <p:cNvSpPr>
            <a:spLocks noGrp="1"/>
          </p:cNvSpPr>
          <p:nvPr>
            <p:ph type="body" sz="quarter" idx="30" hasCustomPrompt="1"/>
          </p:nvPr>
        </p:nvSpPr>
        <p:spPr>
          <a:xfrm>
            <a:off x="4540717" y="3959611"/>
            <a:ext cx="3345513" cy="2023746"/>
          </a:xfrm>
          <a:solidFill>
            <a:srgbClr val="7889E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10" name="Content Placeholder 9">
            <a:extLst>
              <a:ext uri="{FF2B5EF4-FFF2-40B4-BE49-F238E27FC236}">
                <a16:creationId xmlns:a16="http://schemas.microsoft.com/office/drawing/2014/main" id="{64084A3E-3E16-8841-AF08-B59A1AC888C8}"/>
              </a:ext>
            </a:extLst>
          </p:cNvPr>
          <p:cNvSpPr>
            <a:spLocks noGrp="1"/>
          </p:cNvSpPr>
          <p:nvPr>
            <p:ph sz="quarter" idx="31" hasCustomPrompt="1"/>
          </p:nvPr>
        </p:nvSpPr>
        <p:spPr>
          <a:xfrm>
            <a:off x="8434876" y="4598293"/>
            <a:ext cx="2960688" cy="1231900"/>
          </a:xfrm>
        </p:spPr>
        <p:txBody>
          <a:bodyPr>
            <a:no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a:t>
            </a:r>
          </a:p>
        </p:txBody>
      </p:sp>
      <p:sp>
        <p:nvSpPr>
          <p:cNvPr id="12" name="Content Placeholder 11">
            <a:extLst>
              <a:ext uri="{FF2B5EF4-FFF2-40B4-BE49-F238E27FC236}">
                <a16:creationId xmlns:a16="http://schemas.microsoft.com/office/drawing/2014/main" id="{8BA9EDB9-43C1-D842-97C8-74C9ED628AAB}"/>
              </a:ext>
            </a:extLst>
          </p:cNvPr>
          <p:cNvSpPr>
            <a:spLocks noGrp="1"/>
          </p:cNvSpPr>
          <p:nvPr>
            <p:ph sz="quarter" idx="32" hasCustomPrompt="1"/>
          </p:nvPr>
        </p:nvSpPr>
        <p:spPr>
          <a:xfrm>
            <a:off x="4721225" y="4598293"/>
            <a:ext cx="2960213" cy="1212850"/>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a:t>
            </a:r>
          </a:p>
        </p:txBody>
      </p:sp>
      <p:sp>
        <p:nvSpPr>
          <p:cNvPr id="15" name="Content Placeholder 14">
            <a:extLst>
              <a:ext uri="{FF2B5EF4-FFF2-40B4-BE49-F238E27FC236}">
                <a16:creationId xmlns:a16="http://schemas.microsoft.com/office/drawing/2014/main" id="{A202B8D4-1723-3D42-9ECA-CE540405047A}"/>
              </a:ext>
            </a:extLst>
          </p:cNvPr>
          <p:cNvSpPr>
            <a:spLocks noGrp="1"/>
          </p:cNvSpPr>
          <p:nvPr>
            <p:ph sz="quarter" idx="33" hasCustomPrompt="1"/>
          </p:nvPr>
        </p:nvSpPr>
        <p:spPr>
          <a:xfrm>
            <a:off x="4732338" y="4195763"/>
            <a:ext cx="2949575" cy="403225"/>
          </a:xfrm>
        </p:spPr>
        <p:txBody>
          <a:bodyPr>
            <a:normAutofit/>
          </a:bodyPr>
          <a:lstStyle>
            <a:lvl1pPr marL="0" indent="0">
              <a:buNone/>
              <a:defRPr sz="18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17" name="Content Placeholder 16">
            <a:extLst>
              <a:ext uri="{FF2B5EF4-FFF2-40B4-BE49-F238E27FC236}">
                <a16:creationId xmlns:a16="http://schemas.microsoft.com/office/drawing/2014/main" id="{3474EE69-F771-7E4A-A86D-24312D8ADCA0}"/>
              </a:ext>
            </a:extLst>
          </p:cNvPr>
          <p:cNvSpPr>
            <a:spLocks noGrp="1"/>
          </p:cNvSpPr>
          <p:nvPr>
            <p:ph sz="quarter" idx="34" hasCustomPrompt="1"/>
          </p:nvPr>
        </p:nvSpPr>
        <p:spPr>
          <a:xfrm>
            <a:off x="8434876" y="4199442"/>
            <a:ext cx="2960688" cy="398851"/>
          </a:xfrm>
        </p:spPr>
        <p:txBody>
          <a:bodyPr>
            <a:normAutofit/>
          </a:bodyPr>
          <a:lstStyle>
            <a:lvl1pPr marL="0" indent="0">
              <a:buNone/>
              <a:defRPr sz="18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Tree>
    <p:extLst>
      <p:ext uri="{BB962C8B-B14F-4D97-AF65-F5344CB8AC3E}">
        <p14:creationId xmlns:p14="http://schemas.microsoft.com/office/powerpoint/2010/main" val="35086661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ingle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E6B246-378C-094E-80BF-708F0BD8AC12}"/>
              </a:ext>
            </a:extLst>
          </p:cNvPr>
          <p:cNvSpPr/>
          <p:nvPr userDrawn="1"/>
        </p:nvSpPr>
        <p:spPr>
          <a:xfrm>
            <a:off x="2736224" y="2118429"/>
            <a:ext cx="6481011" cy="2354179"/>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3097045" y="2419888"/>
            <a:ext cx="5517994" cy="651303"/>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Single word</a:t>
            </a:r>
          </a:p>
        </p:txBody>
      </p:sp>
      <p:sp>
        <p:nvSpPr>
          <p:cNvPr id="3" name="Content Placeholder 2">
            <a:extLst>
              <a:ext uri="{FF2B5EF4-FFF2-40B4-BE49-F238E27FC236}">
                <a16:creationId xmlns:a16="http://schemas.microsoft.com/office/drawing/2014/main" id="{9D8FBF4D-7F0A-5544-A081-702774738738}"/>
              </a:ext>
            </a:extLst>
          </p:cNvPr>
          <p:cNvSpPr>
            <a:spLocks noGrp="1"/>
          </p:cNvSpPr>
          <p:nvPr>
            <p:ph sz="quarter" idx="14" hasCustomPrompt="1"/>
          </p:nvPr>
        </p:nvSpPr>
        <p:spPr>
          <a:xfrm>
            <a:off x="3102018" y="3110534"/>
            <a:ext cx="5516563" cy="1053962"/>
          </a:xfrm>
        </p:spPr>
        <p:txBody>
          <a:bodyPr>
            <a:normAutofit/>
          </a:bodyPr>
          <a:lstStyle>
            <a:lvl1pPr marL="0" indent="0">
              <a:buNone/>
              <a:defRPr sz="18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a:t>
            </a:r>
          </a:p>
        </p:txBody>
      </p:sp>
      <p:sp>
        <p:nvSpPr>
          <p:cNvPr id="5" name="Picture Placeholder 4">
            <a:extLst>
              <a:ext uri="{FF2B5EF4-FFF2-40B4-BE49-F238E27FC236}">
                <a16:creationId xmlns:a16="http://schemas.microsoft.com/office/drawing/2014/main" id="{BBA9993A-3305-3542-AAAF-6BBF3E883548}"/>
              </a:ext>
            </a:extLst>
          </p:cNvPr>
          <p:cNvSpPr>
            <a:spLocks noGrp="1"/>
          </p:cNvSpPr>
          <p:nvPr>
            <p:ph type="pic" sz="quarter" idx="15" hasCustomPrompt="1"/>
          </p:nvPr>
        </p:nvSpPr>
        <p:spPr>
          <a:xfrm>
            <a:off x="6698974" y="3663232"/>
            <a:ext cx="4075044" cy="1801481"/>
          </a:xfrm>
          <a:solidFill>
            <a:schemeClr val="bg1">
              <a:lumMod val="75000"/>
            </a:schemeClr>
          </a:solidFill>
        </p:spPr>
        <p:txBody>
          <a:bodyPr anchor="ctr">
            <a:normAutofit/>
          </a:bodyPr>
          <a:lstStyle>
            <a:lvl1pPr marL="0" indent="0" algn="ctr">
              <a:buNone/>
              <a:defRPr sz="1800" b="1" i="0">
                <a:solidFill>
                  <a:schemeClr val="accent1">
                    <a:lumMod val="10000"/>
                  </a:schemeClr>
                </a:solidFill>
                <a:latin typeface="Arial" panose="020B0604020202020204" pitchFamily="34" charset="0"/>
                <a:cs typeface="Arial" panose="020B0604020202020204" pitchFamily="34" charset="0"/>
              </a:defRPr>
            </a:lvl1pPr>
          </a:lstStyle>
          <a:p>
            <a:r>
              <a:rPr lang="en-US" dirty="0"/>
              <a:t>Cut out image</a:t>
            </a:r>
          </a:p>
        </p:txBody>
      </p:sp>
    </p:spTree>
    <p:extLst>
      <p:ext uri="{BB962C8B-B14F-4D97-AF65-F5344CB8AC3E}">
        <p14:creationId xmlns:p14="http://schemas.microsoft.com/office/powerpoint/2010/main" val="10755042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3023484"/>
            <a:ext cx="10515600"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1723229"/>
            <a:ext cx="5257800" cy="108954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400" b="1" i="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a:t>
            </a:r>
          </a:p>
        </p:txBody>
      </p:sp>
    </p:spTree>
    <p:extLst>
      <p:ext uri="{BB962C8B-B14F-4D97-AF65-F5344CB8AC3E}">
        <p14:creationId xmlns:p14="http://schemas.microsoft.com/office/powerpoint/2010/main" val="38765590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3023484"/>
            <a:ext cx="3286539"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1723229"/>
            <a:ext cx="5257800" cy="108954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400" b="1" i="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a:t>
            </a:r>
          </a:p>
        </p:txBody>
      </p:sp>
      <p:sp>
        <p:nvSpPr>
          <p:cNvPr id="6" name="Content Placeholder 3">
            <a:extLst>
              <a:ext uri="{FF2B5EF4-FFF2-40B4-BE49-F238E27FC236}">
                <a16:creationId xmlns:a16="http://schemas.microsoft.com/office/drawing/2014/main" id="{DB0104C9-FE11-6E4F-8E72-CBD2EF15E969}"/>
              </a:ext>
            </a:extLst>
          </p:cNvPr>
          <p:cNvSpPr>
            <a:spLocks noGrp="1"/>
          </p:cNvSpPr>
          <p:nvPr>
            <p:ph sz="quarter" idx="32" hasCustomPrompt="1"/>
          </p:nvPr>
        </p:nvSpPr>
        <p:spPr>
          <a:xfrm>
            <a:off x="8044071" y="3023484"/>
            <a:ext cx="3286538"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7" name="Content Placeholder 3">
            <a:extLst>
              <a:ext uri="{FF2B5EF4-FFF2-40B4-BE49-F238E27FC236}">
                <a16:creationId xmlns:a16="http://schemas.microsoft.com/office/drawing/2014/main" id="{EA4ECAA9-7C4B-7B41-B55A-617B41891A61}"/>
              </a:ext>
            </a:extLst>
          </p:cNvPr>
          <p:cNvSpPr>
            <a:spLocks noGrp="1"/>
          </p:cNvSpPr>
          <p:nvPr>
            <p:ph sz="quarter" idx="33" hasCustomPrompt="1"/>
          </p:nvPr>
        </p:nvSpPr>
        <p:spPr>
          <a:xfrm>
            <a:off x="4441136" y="3023484"/>
            <a:ext cx="3286538"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Tree>
    <p:extLst>
      <p:ext uri="{BB962C8B-B14F-4D97-AF65-F5344CB8AC3E}">
        <p14:creationId xmlns:p14="http://schemas.microsoft.com/office/powerpoint/2010/main" val="20801369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7494104" y="393263"/>
            <a:ext cx="4099406" cy="738464"/>
          </a:xfrm>
          <a:noFill/>
          <a:ln w="76200">
            <a:gradFill>
              <a:gsLst>
                <a:gs pos="0">
                  <a:srgbClr val="576BE3"/>
                </a:gs>
                <a:gs pos="48000">
                  <a:srgbClr val="E30613"/>
                </a:gs>
                <a:gs pos="83000">
                  <a:srgbClr val="E30613"/>
                </a:gs>
                <a:gs pos="100000">
                  <a:srgbClr val="E30613"/>
                </a:gs>
              </a:gsLst>
              <a:lin ang="0" scaled="0"/>
            </a:gradFill>
            <a:miter lim="800000"/>
          </a:ln>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196472" y="1811347"/>
            <a:ext cx="3397040" cy="3191245"/>
          </a:xfrm>
          <a:solidFill>
            <a:schemeClr val="tx1">
              <a:lumMod val="25000"/>
              <a:lumOff val="75000"/>
            </a:schemeClr>
          </a:solidFill>
        </p:spPr>
        <p:txBody>
          <a:bodyPr anchor="ctr">
            <a:normAutofit/>
          </a:bodyPr>
          <a:lstStyle>
            <a:lvl1pPr marL="0" indent="0" algn="ctr">
              <a:spcBef>
                <a:spcPts val="0"/>
              </a:spcBef>
              <a:buNone/>
              <a:defRPr sz="2200" b="1">
                <a:solidFill>
                  <a:schemeClr val="accent1">
                    <a:lumMod val="10000"/>
                  </a:schemeClr>
                </a:solidFill>
              </a:defRPr>
            </a:lvl1pPr>
          </a:lstStyle>
          <a:p>
            <a:pPr lvl="0"/>
            <a:r>
              <a:rPr lang="en-US" dirty="0"/>
              <a:t> Image</a:t>
            </a:r>
          </a:p>
        </p:txBody>
      </p:sp>
      <p:sp>
        <p:nvSpPr>
          <p:cNvPr id="47" name="Text Placeholder 46"/>
          <p:cNvSpPr>
            <a:spLocks noGrp="1"/>
          </p:cNvSpPr>
          <p:nvPr>
            <p:ph type="body" sz="quarter" idx="15" hasCustomPrompt="1"/>
          </p:nvPr>
        </p:nvSpPr>
        <p:spPr>
          <a:xfrm>
            <a:off x="4303889" y="1811347"/>
            <a:ext cx="2960105" cy="380540"/>
          </a:xfrm>
        </p:spPr>
        <p:txBody>
          <a:bodyPr>
            <a:normAutofit/>
          </a:bodyPr>
          <a:lstStyle>
            <a:lvl1pPr marL="0" indent="0">
              <a:buNone/>
              <a:defRPr sz="1800" b="1">
                <a:solidFill>
                  <a:srgbClr val="E30613"/>
                </a:solidFill>
              </a:defRPr>
            </a:lvl1pPr>
          </a:lstStyle>
          <a:p>
            <a:pPr lvl="0"/>
            <a:r>
              <a:rPr lang="en-US" dirty="0"/>
              <a:t>The Challenge</a:t>
            </a:r>
          </a:p>
        </p:txBody>
      </p:sp>
      <p:sp>
        <p:nvSpPr>
          <p:cNvPr id="48" name="Text Placeholder 46"/>
          <p:cNvSpPr>
            <a:spLocks noGrp="1"/>
          </p:cNvSpPr>
          <p:nvPr>
            <p:ph type="body" sz="quarter" idx="16" hasCustomPrompt="1"/>
          </p:nvPr>
        </p:nvSpPr>
        <p:spPr>
          <a:xfrm>
            <a:off x="7875789" y="521060"/>
            <a:ext cx="1345228" cy="218613"/>
          </a:xfrm>
        </p:spPr>
        <p:txBody>
          <a:bodyPr>
            <a:normAutofit/>
          </a:bodyPr>
          <a:lstStyle>
            <a:lvl1pPr marL="0" indent="0" algn="ctr">
              <a:buNone/>
              <a:defRPr sz="1200" b="0">
                <a:solidFill>
                  <a:schemeClr val="accent1">
                    <a:lumMod val="10000"/>
                  </a:schemeClr>
                </a:solidFill>
                <a:latin typeface="+mn-lt"/>
              </a:defRPr>
            </a:lvl1pPr>
          </a:lstStyle>
          <a:p>
            <a:pPr lvl="0"/>
            <a:r>
              <a:rPr lang="vi-VN" dirty="0"/>
              <a:t>Type of service</a:t>
            </a:r>
            <a:endParaRPr lang="en-US" dirty="0"/>
          </a:p>
        </p:txBody>
      </p:sp>
      <p:sp>
        <p:nvSpPr>
          <p:cNvPr id="49" name="Text Placeholder 46"/>
          <p:cNvSpPr>
            <a:spLocks noGrp="1"/>
          </p:cNvSpPr>
          <p:nvPr>
            <p:ph type="body" sz="quarter" idx="17" hasCustomPrompt="1"/>
          </p:nvPr>
        </p:nvSpPr>
        <p:spPr>
          <a:xfrm>
            <a:off x="1034128" y="1811347"/>
            <a:ext cx="2961403" cy="380540"/>
          </a:xfrm>
        </p:spPr>
        <p:txBody>
          <a:bodyPr>
            <a:normAutofit/>
          </a:bodyPr>
          <a:lstStyle>
            <a:lvl1pPr marL="0" indent="0">
              <a:buNone/>
              <a:defRPr sz="1800" b="1">
                <a:solidFill>
                  <a:srgbClr val="E30613"/>
                </a:solidFill>
              </a:defRPr>
            </a:lvl1pPr>
          </a:lstStyle>
          <a:p>
            <a:pPr lvl="0"/>
            <a:r>
              <a:rPr lang="en-US" dirty="0"/>
              <a:t>Who are </a:t>
            </a:r>
            <a:r>
              <a:rPr lang="en-US" dirty="0" err="1"/>
              <a:t>xxxx</a:t>
            </a:r>
            <a:r>
              <a:rPr lang="en-US" dirty="0"/>
              <a:t>?</a:t>
            </a:r>
          </a:p>
        </p:txBody>
      </p:sp>
      <p:sp>
        <p:nvSpPr>
          <p:cNvPr id="53" name="Text Placeholder 52"/>
          <p:cNvSpPr>
            <a:spLocks noGrp="1"/>
          </p:cNvSpPr>
          <p:nvPr>
            <p:ph type="body" sz="quarter" idx="19" hasCustomPrompt="1"/>
          </p:nvPr>
        </p:nvSpPr>
        <p:spPr>
          <a:xfrm>
            <a:off x="1034129" y="2210895"/>
            <a:ext cx="2961402" cy="808589"/>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54" name="Text Placeholder 52"/>
          <p:cNvSpPr>
            <a:spLocks noGrp="1"/>
          </p:cNvSpPr>
          <p:nvPr>
            <p:ph type="body" sz="quarter" idx="20" hasCustomPrompt="1"/>
          </p:nvPr>
        </p:nvSpPr>
        <p:spPr>
          <a:xfrm>
            <a:off x="4303888" y="2210895"/>
            <a:ext cx="2960106" cy="808589"/>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55" name="Text Placeholder 52"/>
          <p:cNvSpPr>
            <a:spLocks noGrp="1"/>
          </p:cNvSpPr>
          <p:nvPr>
            <p:ph type="body" sz="quarter" idx="21" hasCustomPrompt="1"/>
          </p:nvPr>
        </p:nvSpPr>
        <p:spPr>
          <a:xfrm>
            <a:off x="7875790" y="752428"/>
            <a:ext cx="1345227" cy="218613"/>
          </a:xfrm>
        </p:spPr>
        <p:txBody>
          <a:bodyPr>
            <a:normAutofit/>
          </a:bodyPr>
          <a:lstStyle>
            <a:lvl1pPr marL="0" indent="0" algn="ctr">
              <a:buNone/>
              <a:defRPr sz="1200" b="1">
                <a:solidFill>
                  <a:schemeClr val="accent1">
                    <a:lumMod val="10000"/>
                  </a:schemeClr>
                </a:solidFill>
              </a:defRPr>
            </a:lvl1pPr>
          </a:lstStyle>
          <a:p>
            <a:pPr lvl="0"/>
            <a:r>
              <a:rPr lang="en-US" dirty="0"/>
              <a:t>Lorem Ipsum</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2784405" cy="834530"/>
          </a:xfrm>
          <a:solidFill>
            <a:schemeClr val="bg1">
              <a:lumMod val="85000"/>
            </a:schemeClr>
          </a:solidFill>
        </p:spPr>
        <p:txBody>
          <a:bodyPr anchor="ctr">
            <a:noAutofit/>
          </a:bodyPr>
          <a:lstStyle>
            <a:lvl1pPr marL="0" indent="0" algn="ctr">
              <a:buNone/>
              <a:defRPr sz="1800" b="1" i="0">
                <a:solidFill>
                  <a:schemeClr val="accent1">
                    <a:lumMod val="10000"/>
                  </a:schemeClr>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Case study</a:t>
            </a:r>
          </a:p>
          <a:p>
            <a:pPr lvl="0"/>
            <a:r>
              <a:rPr lang="en-US" dirty="0"/>
              <a:t>Brand logo</a:t>
            </a:r>
          </a:p>
        </p:txBody>
      </p:sp>
      <p:sp>
        <p:nvSpPr>
          <p:cNvPr id="5" name="Content Placeholder 4">
            <a:extLst>
              <a:ext uri="{FF2B5EF4-FFF2-40B4-BE49-F238E27FC236}">
                <a16:creationId xmlns:a16="http://schemas.microsoft.com/office/drawing/2014/main" id="{C7639E14-F7C5-DF49-AE95-B591DA843199}"/>
              </a:ext>
            </a:extLst>
          </p:cNvPr>
          <p:cNvSpPr>
            <a:spLocks noGrp="1"/>
          </p:cNvSpPr>
          <p:nvPr>
            <p:ph sz="quarter" idx="27" hasCustomPrompt="1"/>
          </p:nvPr>
        </p:nvSpPr>
        <p:spPr>
          <a:xfrm>
            <a:off x="1033463" y="3227118"/>
            <a:ext cx="2962068" cy="402687"/>
          </a:xfrm>
        </p:spPr>
        <p:txBody>
          <a:bodyPr>
            <a:normAutofit/>
          </a:bodyPr>
          <a:lstStyle>
            <a:lvl1pPr marL="0" indent="0">
              <a:buNone/>
              <a:defRPr sz="1800" b="1" i="0">
                <a:solidFill>
                  <a:srgbClr val="E30613"/>
                </a:solidFill>
                <a:latin typeface="Arial" panose="020B0604020202020204" pitchFamily="34" charset="0"/>
                <a:cs typeface="Arial" panose="020B0604020202020204" pitchFamily="34" charset="0"/>
              </a:defRPr>
            </a:lvl1pPr>
          </a:lstStyle>
          <a:p>
            <a:pPr lvl="0"/>
            <a:r>
              <a:rPr lang="en-US" dirty="0"/>
              <a:t>Solution &amp; Benefits</a:t>
            </a:r>
          </a:p>
        </p:txBody>
      </p:sp>
      <p:sp>
        <p:nvSpPr>
          <p:cNvPr id="7" name="Content Placeholder 6">
            <a:extLst>
              <a:ext uri="{FF2B5EF4-FFF2-40B4-BE49-F238E27FC236}">
                <a16:creationId xmlns:a16="http://schemas.microsoft.com/office/drawing/2014/main" id="{1ED4E265-DDEB-1A49-A34D-F72F320DFAC6}"/>
              </a:ext>
            </a:extLst>
          </p:cNvPr>
          <p:cNvSpPr>
            <a:spLocks noGrp="1"/>
          </p:cNvSpPr>
          <p:nvPr>
            <p:ph sz="quarter" idx="28" hasCustomPrompt="1"/>
          </p:nvPr>
        </p:nvSpPr>
        <p:spPr>
          <a:xfrm>
            <a:off x="1033463" y="3641767"/>
            <a:ext cx="2962275" cy="1292225"/>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10" name="Content Placeholder 9">
            <a:extLst>
              <a:ext uri="{FF2B5EF4-FFF2-40B4-BE49-F238E27FC236}">
                <a16:creationId xmlns:a16="http://schemas.microsoft.com/office/drawing/2014/main" id="{64084A3E-3E16-8841-AF08-B59A1AC888C8}"/>
              </a:ext>
            </a:extLst>
          </p:cNvPr>
          <p:cNvSpPr>
            <a:spLocks noGrp="1"/>
          </p:cNvSpPr>
          <p:nvPr>
            <p:ph sz="quarter" idx="31" hasCustomPrompt="1"/>
          </p:nvPr>
        </p:nvSpPr>
        <p:spPr>
          <a:xfrm>
            <a:off x="10005236" y="521060"/>
            <a:ext cx="1014482" cy="218613"/>
          </a:xfrm>
        </p:spPr>
        <p:txBody>
          <a:bodyPr>
            <a:noAutofit/>
          </a:bodyPr>
          <a:lstStyle>
            <a:lvl1pPr marL="0" indent="0" algn="ctr">
              <a:buNone/>
              <a:defRPr sz="1200">
                <a:solidFill>
                  <a:schemeClr val="accent1">
                    <a:lumMod val="10000"/>
                  </a:schemeClr>
                </a:solidFill>
              </a:defRPr>
            </a:lvl1pPr>
          </a:lstStyle>
          <a:p>
            <a:pPr lvl="0"/>
            <a:r>
              <a:rPr lang="en-US" dirty="0"/>
              <a:t>Function</a:t>
            </a:r>
          </a:p>
        </p:txBody>
      </p:sp>
      <p:sp>
        <p:nvSpPr>
          <p:cNvPr id="12" name="Content Placeholder 11">
            <a:extLst>
              <a:ext uri="{FF2B5EF4-FFF2-40B4-BE49-F238E27FC236}">
                <a16:creationId xmlns:a16="http://schemas.microsoft.com/office/drawing/2014/main" id="{8BA9EDB9-43C1-D842-97C8-74C9ED628AAB}"/>
              </a:ext>
            </a:extLst>
          </p:cNvPr>
          <p:cNvSpPr>
            <a:spLocks noGrp="1"/>
          </p:cNvSpPr>
          <p:nvPr>
            <p:ph sz="quarter" idx="32" hasCustomPrompt="1"/>
          </p:nvPr>
        </p:nvSpPr>
        <p:spPr>
          <a:xfrm>
            <a:off x="4314419" y="3641767"/>
            <a:ext cx="2949575" cy="1212850"/>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15" name="Content Placeholder 14">
            <a:extLst>
              <a:ext uri="{FF2B5EF4-FFF2-40B4-BE49-F238E27FC236}">
                <a16:creationId xmlns:a16="http://schemas.microsoft.com/office/drawing/2014/main" id="{A202B8D4-1723-3D42-9ECA-CE540405047A}"/>
              </a:ext>
            </a:extLst>
          </p:cNvPr>
          <p:cNvSpPr>
            <a:spLocks noGrp="1"/>
          </p:cNvSpPr>
          <p:nvPr>
            <p:ph sz="quarter" idx="33" hasCustomPrompt="1"/>
          </p:nvPr>
        </p:nvSpPr>
        <p:spPr>
          <a:xfrm>
            <a:off x="4314894" y="3227118"/>
            <a:ext cx="2949575" cy="403225"/>
          </a:xfrm>
        </p:spPr>
        <p:txBody>
          <a:bodyPr>
            <a:normAutofit/>
          </a:bodyPr>
          <a:lstStyle>
            <a:lvl1pPr marL="0" indent="0">
              <a:buNone/>
              <a:defRPr sz="1800" b="1" i="0">
                <a:solidFill>
                  <a:srgbClr val="E30613"/>
                </a:solidFill>
                <a:latin typeface="Arial" panose="020B0604020202020204" pitchFamily="34" charset="0"/>
                <a:cs typeface="Arial" panose="020B0604020202020204" pitchFamily="34" charset="0"/>
              </a:defRPr>
            </a:lvl1pPr>
          </a:lstStyle>
          <a:p>
            <a:pPr lvl="0"/>
            <a:r>
              <a:rPr lang="en-US" dirty="0"/>
              <a:t>Results</a:t>
            </a:r>
          </a:p>
        </p:txBody>
      </p:sp>
      <p:sp>
        <p:nvSpPr>
          <p:cNvPr id="17" name="Content Placeholder 16">
            <a:extLst>
              <a:ext uri="{FF2B5EF4-FFF2-40B4-BE49-F238E27FC236}">
                <a16:creationId xmlns:a16="http://schemas.microsoft.com/office/drawing/2014/main" id="{3474EE69-F771-7E4A-A86D-24312D8ADCA0}"/>
              </a:ext>
            </a:extLst>
          </p:cNvPr>
          <p:cNvSpPr>
            <a:spLocks noGrp="1"/>
          </p:cNvSpPr>
          <p:nvPr>
            <p:ph sz="quarter" idx="34" hasCustomPrompt="1"/>
          </p:nvPr>
        </p:nvSpPr>
        <p:spPr>
          <a:xfrm>
            <a:off x="9920754" y="752428"/>
            <a:ext cx="1183447" cy="218613"/>
          </a:xfrm>
        </p:spPr>
        <p:txBody>
          <a:bodyPr>
            <a:normAutofit/>
          </a:bodyPr>
          <a:lstStyle>
            <a:lvl1pPr marL="0" indent="0" algn="ctr">
              <a:buNone/>
              <a:defRPr sz="12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Lorem Ipsum</a:t>
            </a:r>
          </a:p>
        </p:txBody>
      </p:sp>
    </p:spTree>
    <p:extLst>
      <p:ext uri="{BB962C8B-B14F-4D97-AF65-F5344CB8AC3E}">
        <p14:creationId xmlns:p14="http://schemas.microsoft.com/office/powerpoint/2010/main" val="41343287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85000" y="2641635"/>
            <a:ext cx="4183478" cy="861907"/>
          </a:xfrm>
        </p:spPr>
        <p:txBody>
          <a:bodyPr anchor="t">
            <a:normAutofit/>
          </a:bodyPr>
          <a:lstStyle>
            <a:lvl1pPr algn="l">
              <a:lnSpc>
                <a:spcPct val="100000"/>
              </a:lnSpc>
              <a:defRPr sz="4000">
                <a:solidFill>
                  <a:schemeClr val="bg1"/>
                </a:solidFill>
              </a:defRPr>
            </a:lvl1pPr>
          </a:lstStyle>
          <a:p>
            <a:r>
              <a:rPr lang="vi-VN" dirty="0"/>
              <a:t>Thank you</a:t>
            </a:r>
            <a:endParaRPr lang="en-US" dirty="0"/>
          </a:p>
        </p:txBody>
      </p:sp>
    </p:spTree>
    <p:extLst>
      <p:ext uri="{BB962C8B-B14F-4D97-AF65-F5344CB8AC3E}">
        <p14:creationId xmlns:p14="http://schemas.microsoft.com/office/powerpoint/2010/main" val="2670151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5" name="Picture 4" descr="A picture containing umbrella, flying, dark, large&#10;&#10;Description automatically generated">
            <a:extLst>
              <a:ext uri="{FF2B5EF4-FFF2-40B4-BE49-F238E27FC236}">
                <a16:creationId xmlns:a16="http://schemas.microsoft.com/office/drawing/2014/main" id="{03ADBBB1-D344-A744-B2B5-474E0B51757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20752717">
            <a:off x="620392" y="2200543"/>
            <a:ext cx="8013323" cy="5063753"/>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flipV="1">
            <a:off x="5844442" y="3764622"/>
            <a:ext cx="0" cy="2029109"/>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FCE739-4479-5443-8FDD-DCE0F7995627}"/>
              </a:ext>
            </a:extLst>
          </p:cNvPr>
          <p:cNvCxnSpPr>
            <a:cxnSpLocks/>
          </p:cNvCxnSpPr>
          <p:nvPr userDrawn="1"/>
        </p:nvCxnSpPr>
        <p:spPr>
          <a:xfrm flipH="1">
            <a:off x="5151120" y="5754241"/>
            <a:ext cx="693324"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descr="A picture containing flying, dark, airplane, air&#10;&#10;Description automatically generated">
            <a:extLst>
              <a:ext uri="{FF2B5EF4-FFF2-40B4-BE49-F238E27FC236}">
                <a16:creationId xmlns:a16="http://schemas.microsoft.com/office/drawing/2014/main" id="{69B8B1CE-811F-824B-B1F8-CA32D02C95C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233836" y="2854478"/>
            <a:ext cx="2814547" cy="2215843"/>
          </a:xfrm>
          <a:prstGeom prst="rect">
            <a:avLst/>
          </a:prstGeom>
        </p:spPr>
      </p:pic>
      <p:pic>
        <p:nvPicPr>
          <p:cNvPr id="19" name="Picture 18" descr="A picture containing flying, dark, airplane, air&#10;&#10;Description automatically generated">
            <a:extLst>
              <a:ext uri="{FF2B5EF4-FFF2-40B4-BE49-F238E27FC236}">
                <a16:creationId xmlns:a16="http://schemas.microsoft.com/office/drawing/2014/main" id="{B25589F6-D5B4-E247-997A-8991DE8F707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flipH="1">
            <a:off x="7143640" y="4823860"/>
            <a:ext cx="1370429" cy="1078915"/>
          </a:xfrm>
          <a:prstGeom prst="rect">
            <a:avLst/>
          </a:prstGeom>
        </p:spPr>
      </p:pic>
    </p:spTree>
    <p:extLst>
      <p:ext uri="{BB962C8B-B14F-4D97-AF65-F5344CB8AC3E}">
        <p14:creationId xmlns:p14="http://schemas.microsoft.com/office/powerpoint/2010/main" val="2870075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6" name="Picture 5" descr="A close up of a device&#10;&#10;Description automatically generated">
            <a:extLst>
              <a:ext uri="{FF2B5EF4-FFF2-40B4-BE49-F238E27FC236}">
                <a16:creationId xmlns:a16="http://schemas.microsoft.com/office/drawing/2014/main" id="{A6929C40-C017-2143-A3EA-C2BDA4E0EB3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8233720">
            <a:off x="1389863" y="-1661434"/>
            <a:ext cx="10807016" cy="7203303"/>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flipV="1">
            <a:off x="5844442" y="2849481"/>
            <a:ext cx="0" cy="1661559"/>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222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9255B67-0C9F-994D-AC6D-D593D2468E68}"/>
              </a:ext>
            </a:extLst>
          </p:cNvPr>
          <p:cNvSpPr>
            <a:spLocks noGrp="1"/>
          </p:cNvSpPr>
          <p:nvPr>
            <p:ph type="pic" sz="quarter" idx="14" hasCustomPrompt="1"/>
          </p:nvPr>
        </p:nvSpPr>
        <p:spPr>
          <a:xfrm>
            <a:off x="1155030" y="1074820"/>
            <a:ext cx="4812631" cy="2951747"/>
          </a:xfrm>
          <a:ln w="88900">
            <a:solidFill>
              <a:schemeClr val="bg1"/>
            </a:solidFill>
            <a:miter lim="800000"/>
          </a:ln>
        </p:spPr>
        <p:txBody>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id="{43151AD1-7A99-A042-9109-44E3609880F6}"/>
              </a:ext>
            </a:extLst>
          </p:cNvPr>
          <p:cNvSpPr>
            <a:spLocks noGrp="1"/>
          </p:cNvSpPr>
          <p:nvPr>
            <p:ph sz="quarter" idx="12"/>
          </p:nvPr>
        </p:nvSpPr>
        <p:spPr>
          <a:xfrm>
            <a:off x="7816513" y="3737561"/>
            <a:ext cx="3765887" cy="2551112"/>
          </a:xfrm>
        </p:spPr>
        <p:txBody>
          <a:bodyPr anchor="b">
            <a:normAutofit/>
          </a:bodyPr>
          <a:lstStyle>
            <a:lvl1pPr marL="514350" indent="-514350">
              <a:buFont typeface="+mj-lt"/>
              <a:buAutoNum type="arabicPeriod"/>
              <a:defRPr sz="1600"/>
            </a:lvl1pPr>
          </a:lstStyle>
          <a:p>
            <a:pPr lvl="0"/>
            <a:r>
              <a:rPr lang="en-US"/>
              <a:t>Click to edit Master text styles</a:t>
            </a:r>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1515852" y="1376280"/>
            <a:ext cx="4090988" cy="2052637"/>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Contents</a:t>
            </a:r>
          </a:p>
        </p:txBody>
      </p:sp>
    </p:spTree>
    <p:extLst>
      <p:ext uri="{BB962C8B-B14F-4D97-AF65-F5344CB8AC3E}">
        <p14:creationId xmlns:p14="http://schemas.microsoft.com/office/powerpoint/2010/main" val="2862865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ingle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CCF8BC7-E154-F647-9940-546792432F05}"/>
              </a:ext>
            </a:extLst>
          </p:cNvPr>
          <p:cNvSpPr>
            <a:spLocks noGrp="1"/>
          </p:cNvSpPr>
          <p:nvPr>
            <p:ph type="pic" sz="quarter" idx="15" hasCustomPrompt="1"/>
          </p:nvPr>
        </p:nvSpPr>
        <p:spPr>
          <a:xfrm>
            <a:off x="1155867" y="1074821"/>
            <a:ext cx="6480175" cy="2951747"/>
          </a:xfrm>
          <a:ln w="88900">
            <a:solidFill>
              <a:schemeClr val="bg1"/>
            </a:solidFill>
            <a:miter lim="800000"/>
          </a:ln>
        </p:spPr>
        <p:txBody>
          <a:bodyPr/>
          <a:lstStyle>
            <a:lvl1pPr marL="0" indent="0">
              <a:buNone/>
              <a:defRPr/>
            </a:lvl1pPr>
          </a:lstStyle>
          <a:p>
            <a:r>
              <a:rPr lang="en-US" dirty="0"/>
              <a:t> </a:t>
            </a:r>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1515852" y="1376280"/>
            <a:ext cx="5517994" cy="2052637"/>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Section Header</a:t>
            </a:r>
          </a:p>
        </p:txBody>
      </p:sp>
      <p:sp>
        <p:nvSpPr>
          <p:cNvPr id="6" name="Content Placeholder 5">
            <a:extLst>
              <a:ext uri="{FF2B5EF4-FFF2-40B4-BE49-F238E27FC236}">
                <a16:creationId xmlns:a16="http://schemas.microsoft.com/office/drawing/2014/main" id="{18E4ECA2-305F-8E46-A405-5F2FA00959EE}"/>
              </a:ext>
            </a:extLst>
          </p:cNvPr>
          <p:cNvSpPr>
            <a:spLocks noGrp="1"/>
          </p:cNvSpPr>
          <p:nvPr>
            <p:ph sz="quarter" idx="14" hasCustomPrompt="1"/>
          </p:nvPr>
        </p:nvSpPr>
        <p:spPr>
          <a:xfrm>
            <a:off x="10268675" y="1458342"/>
            <a:ext cx="1208217" cy="611084"/>
          </a:xfrm>
        </p:spPr>
        <p:txBody>
          <a:bodyPr>
            <a:noAutofit/>
          </a:bodyPr>
          <a:lstStyle>
            <a:lvl1pPr marL="0" indent="0" algn="ctr">
              <a:buNone/>
              <a:defRPr sz="4000">
                <a:solidFill>
                  <a:srgbClr val="E30613"/>
                </a:solidFill>
              </a:defRPr>
            </a:lvl1pPr>
          </a:lstStyle>
          <a:p>
            <a:pPr lvl="0"/>
            <a:r>
              <a:rPr lang="en-US" dirty="0"/>
              <a:t>#</a:t>
            </a:r>
          </a:p>
        </p:txBody>
      </p:sp>
    </p:spTree>
    <p:extLst>
      <p:ext uri="{BB962C8B-B14F-4D97-AF65-F5344CB8AC3E}">
        <p14:creationId xmlns:p14="http://schemas.microsoft.com/office/powerpoint/2010/main" val="3459076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CCD0D239-06F4-4D41-851A-CE0DA02ED2DC}"/>
              </a:ext>
            </a:extLst>
          </p:cNvPr>
          <p:cNvSpPr>
            <a:spLocks noGrp="1"/>
          </p:cNvSpPr>
          <p:nvPr>
            <p:ph sz="quarter" idx="29" hasCustomPrompt="1"/>
          </p:nvPr>
        </p:nvSpPr>
        <p:spPr>
          <a:xfrm>
            <a:off x="8552984" y="2057076"/>
            <a:ext cx="2800815" cy="1413579"/>
          </a:xfrm>
          <a:noFill/>
          <a:ln w="88900">
            <a:gradFill>
              <a:gsLst>
                <a:gs pos="0">
                  <a:srgbClr val="576BE3"/>
                </a:gs>
                <a:gs pos="51000">
                  <a:srgbClr val="E30613"/>
                </a:gs>
                <a:gs pos="83000">
                  <a:srgbClr val="E30613"/>
                </a:gs>
                <a:gs pos="100000">
                  <a:srgbClr val="E30613"/>
                </a:gs>
              </a:gsLst>
              <a:lin ang="0" scaled="0"/>
            </a:gra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statistics and key messages here</a:t>
            </a:r>
          </a:p>
        </p:txBody>
      </p:sp>
    </p:spTree>
    <p:extLst>
      <p:ext uri="{BB962C8B-B14F-4D97-AF65-F5344CB8AC3E}">
        <p14:creationId xmlns:p14="http://schemas.microsoft.com/office/powerpoint/2010/main" val="2180806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989BB2E7-64C0-EC43-B19B-8847B93A1E5D}"/>
              </a:ext>
            </a:extLst>
          </p:cNvPr>
          <p:cNvSpPr>
            <a:spLocks noGrp="1"/>
          </p:cNvSpPr>
          <p:nvPr>
            <p:ph sz="quarter" idx="13" hasCustomPrompt="1"/>
          </p:nvPr>
        </p:nvSpPr>
        <p:spPr>
          <a:xfrm>
            <a:off x="838200" y="1715757"/>
            <a:ext cx="2956957" cy="1713243"/>
          </a:xfrm>
          <a:ln w="88900">
            <a:solidFill>
              <a:srgbClr val="576BE3"/>
            </a:soli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Recap</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1320635" y="2094403"/>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10" name="Content Placeholder 9">
            <a:extLst>
              <a:ext uri="{FF2B5EF4-FFF2-40B4-BE49-F238E27FC236}">
                <a16:creationId xmlns:a16="http://schemas.microsoft.com/office/drawing/2014/main" id="{981882F8-0C27-7447-AEDD-B50B3C59488B}"/>
              </a:ext>
            </a:extLst>
          </p:cNvPr>
          <p:cNvSpPr>
            <a:spLocks noGrp="1"/>
          </p:cNvSpPr>
          <p:nvPr>
            <p:ph sz="quarter" idx="11" hasCustomPrompt="1"/>
          </p:nvPr>
        </p:nvSpPr>
        <p:spPr>
          <a:xfrm>
            <a:off x="1176513" y="2313860"/>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961901" y="2572379"/>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37" name="Content Placeholder 17">
            <a:extLst>
              <a:ext uri="{FF2B5EF4-FFF2-40B4-BE49-F238E27FC236}">
                <a16:creationId xmlns:a16="http://schemas.microsoft.com/office/drawing/2014/main" id="{30182E95-BA6E-FD43-AF07-476083F2990A}"/>
              </a:ext>
            </a:extLst>
          </p:cNvPr>
          <p:cNvSpPr>
            <a:spLocks noGrp="1"/>
          </p:cNvSpPr>
          <p:nvPr>
            <p:ph sz="quarter" idx="15" hasCustomPrompt="1"/>
          </p:nvPr>
        </p:nvSpPr>
        <p:spPr>
          <a:xfrm>
            <a:off x="4580440" y="1715757"/>
            <a:ext cx="2956957" cy="1713243"/>
          </a:xfrm>
          <a:ln w="88900">
            <a:solidFill>
              <a:srgbClr val="576BE3"/>
            </a:solidFill>
            <a:miter lim="800000"/>
          </a:ln>
        </p:spPr>
        <p:txBody>
          <a:bodyPr/>
          <a:lstStyle>
            <a:lvl1pPr marL="0" indent="0">
              <a:buNone/>
              <a:defRPr/>
            </a:lvl1pPr>
          </a:lstStyle>
          <a:p>
            <a:pPr lvl="0"/>
            <a:r>
              <a:rPr lang="en-US" dirty="0"/>
              <a:t> </a:t>
            </a:r>
          </a:p>
        </p:txBody>
      </p:sp>
      <p:sp>
        <p:nvSpPr>
          <p:cNvPr id="38" name="Content Placeholder 6">
            <a:extLst>
              <a:ext uri="{FF2B5EF4-FFF2-40B4-BE49-F238E27FC236}">
                <a16:creationId xmlns:a16="http://schemas.microsoft.com/office/drawing/2014/main" id="{0C6C82B0-7B2D-054A-AD77-CB159689115A}"/>
              </a:ext>
            </a:extLst>
          </p:cNvPr>
          <p:cNvSpPr>
            <a:spLocks noGrp="1"/>
          </p:cNvSpPr>
          <p:nvPr>
            <p:ph sz="quarter" idx="16" hasCustomPrompt="1"/>
          </p:nvPr>
        </p:nvSpPr>
        <p:spPr>
          <a:xfrm>
            <a:off x="5062875" y="2094403"/>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39" name="Content Placeholder 9">
            <a:extLst>
              <a:ext uri="{FF2B5EF4-FFF2-40B4-BE49-F238E27FC236}">
                <a16:creationId xmlns:a16="http://schemas.microsoft.com/office/drawing/2014/main" id="{444985FC-8F87-F54A-9693-B86DD2AA3121}"/>
              </a:ext>
            </a:extLst>
          </p:cNvPr>
          <p:cNvSpPr>
            <a:spLocks noGrp="1"/>
          </p:cNvSpPr>
          <p:nvPr>
            <p:ph sz="quarter" idx="17" hasCustomPrompt="1"/>
          </p:nvPr>
        </p:nvSpPr>
        <p:spPr>
          <a:xfrm>
            <a:off x="4918753" y="2313860"/>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40" name="Content Placeholder 11">
            <a:extLst>
              <a:ext uri="{FF2B5EF4-FFF2-40B4-BE49-F238E27FC236}">
                <a16:creationId xmlns:a16="http://schemas.microsoft.com/office/drawing/2014/main" id="{A5EF75EF-75B6-5C46-A5A3-15B913D7F5B3}"/>
              </a:ext>
            </a:extLst>
          </p:cNvPr>
          <p:cNvSpPr>
            <a:spLocks noGrp="1"/>
          </p:cNvSpPr>
          <p:nvPr>
            <p:ph sz="quarter" idx="18" hasCustomPrompt="1"/>
          </p:nvPr>
        </p:nvSpPr>
        <p:spPr>
          <a:xfrm>
            <a:off x="4704141" y="2572379"/>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42" name="Content Placeholder 17">
            <a:extLst>
              <a:ext uri="{FF2B5EF4-FFF2-40B4-BE49-F238E27FC236}">
                <a16:creationId xmlns:a16="http://schemas.microsoft.com/office/drawing/2014/main" id="{78B7C6ED-1C7C-AB47-8718-757442CC2474}"/>
              </a:ext>
            </a:extLst>
          </p:cNvPr>
          <p:cNvSpPr>
            <a:spLocks noGrp="1"/>
          </p:cNvSpPr>
          <p:nvPr>
            <p:ph sz="quarter" idx="20" hasCustomPrompt="1"/>
          </p:nvPr>
        </p:nvSpPr>
        <p:spPr>
          <a:xfrm>
            <a:off x="8356910" y="1715757"/>
            <a:ext cx="2956957" cy="1713243"/>
          </a:xfrm>
          <a:ln w="88900">
            <a:solidFill>
              <a:srgbClr val="576BE3"/>
            </a:solidFill>
            <a:miter lim="800000"/>
          </a:ln>
        </p:spPr>
        <p:txBody>
          <a:bodyPr/>
          <a:lstStyle>
            <a:lvl1pPr marL="0" indent="0">
              <a:buNone/>
              <a:defRPr/>
            </a:lvl1pPr>
          </a:lstStyle>
          <a:p>
            <a:pPr lvl="0"/>
            <a:r>
              <a:rPr lang="en-US" dirty="0"/>
              <a:t> </a:t>
            </a:r>
          </a:p>
        </p:txBody>
      </p:sp>
      <p:sp>
        <p:nvSpPr>
          <p:cNvPr id="43" name="Content Placeholder 6">
            <a:extLst>
              <a:ext uri="{FF2B5EF4-FFF2-40B4-BE49-F238E27FC236}">
                <a16:creationId xmlns:a16="http://schemas.microsoft.com/office/drawing/2014/main" id="{B236EC48-9B15-0C4D-AD66-A870AC725650}"/>
              </a:ext>
            </a:extLst>
          </p:cNvPr>
          <p:cNvSpPr>
            <a:spLocks noGrp="1"/>
          </p:cNvSpPr>
          <p:nvPr>
            <p:ph sz="quarter" idx="21" hasCustomPrompt="1"/>
          </p:nvPr>
        </p:nvSpPr>
        <p:spPr>
          <a:xfrm>
            <a:off x="8839345" y="2094403"/>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44" name="Content Placeholder 9">
            <a:extLst>
              <a:ext uri="{FF2B5EF4-FFF2-40B4-BE49-F238E27FC236}">
                <a16:creationId xmlns:a16="http://schemas.microsoft.com/office/drawing/2014/main" id="{A1FEA8BF-9113-204F-B716-78A99040B602}"/>
              </a:ext>
            </a:extLst>
          </p:cNvPr>
          <p:cNvSpPr>
            <a:spLocks noGrp="1"/>
          </p:cNvSpPr>
          <p:nvPr>
            <p:ph sz="quarter" idx="22" hasCustomPrompt="1"/>
          </p:nvPr>
        </p:nvSpPr>
        <p:spPr>
          <a:xfrm>
            <a:off x="8695223" y="2313860"/>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45" name="Content Placeholder 11">
            <a:extLst>
              <a:ext uri="{FF2B5EF4-FFF2-40B4-BE49-F238E27FC236}">
                <a16:creationId xmlns:a16="http://schemas.microsoft.com/office/drawing/2014/main" id="{5B0B95E5-E797-8A43-A885-ABAD856FB417}"/>
              </a:ext>
            </a:extLst>
          </p:cNvPr>
          <p:cNvSpPr>
            <a:spLocks noGrp="1"/>
          </p:cNvSpPr>
          <p:nvPr>
            <p:ph sz="quarter" idx="23" hasCustomPrompt="1"/>
          </p:nvPr>
        </p:nvSpPr>
        <p:spPr>
          <a:xfrm>
            <a:off x="8480611" y="2572379"/>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55" name="Content Placeholder 17">
            <a:extLst>
              <a:ext uri="{FF2B5EF4-FFF2-40B4-BE49-F238E27FC236}">
                <a16:creationId xmlns:a16="http://schemas.microsoft.com/office/drawing/2014/main" id="{900C16CD-5FCA-E146-BF1F-1D97800BBE07}"/>
              </a:ext>
            </a:extLst>
          </p:cNvPr>
          <p:cNvSpPr>
            <a:spLocks noGrp="1"/>
          </p:cNvSpPr>
          <p:nvPr>
            <p:ph sz="quarter" idx="25" hasCustomPrompt="1"/>
          </p:nvPr>
        </p:nvSpPr>
        <p:spPr>
          <a:xfrm>
            <a:off x="838200" y="3803755"/>
            <a:ext cx="2956957" cy="1713243"/>
          </a:xfrm>
          <a:ln w="88900">
            <a:solidFill>
              <a:srgbClr val="576BE3"/>
            </a:solidFill>
            <a:miter lim="800000"/>
          </a:ln>
        </p:spPr>
        <p:txBody>
          <a:bodyPr/>
          <a:lstStyle>
            <a:lvl1pPr marL="0" indent="0">
              <a:buNone/>
              <a:defRPr/>
            </a:lvl1pPr>
          </a:lstStyle>
          <a:p>
            <a:pPr lvl="0"/>
            <a:r>
              <a:rPr lang="en-US" dirty="0"/>
              <a:t> </a:t>
            </a:r>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1320635" y="4182401"/>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57" name="Content Placeholder 9">
            <a:extLst>
              <a:ext uri="{FF2B5EF4-FFF2-40B4-BE49-F238E27FC236}">
                <a16:creationId xmlns:a16="http://schemas.microsoft.com/office/drawing/2014/main" id="{B90BC06A-B476-2C4E-81D4-664546DCB99A}"/>
              </a:ext>
            </a:extLst>
          </p:cNvPr>
          <p:cNvSpPr>
            <a:spLocks noGrp="1"/>
          </p:cNvSpPr>
          <p:nvPr>
            <p:ph sz="quarter" idx="27" hasCustomPrompt="1"/>
          </p:nvPr>
        </p:nvSpPr>
        <p:spPr>
          <a:xfrm>
            <a:off x="1176513" y="4401858"/>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58" name="Content Placeholder 11">
            <a:extLst>
              <a:ext uri="{FF2B5EF4-FFF2-40B4-BE49-F238E27FC236}">
                <a16:creationId xmlns:a16="http://schemas.microsoft.com/office/drawing/2014/main" id="{BCFBD06F-6A87-DE44-9D65-AC4C00133ADD}"/>
              </a:ext>
            </a:extLst>
          </p:cNvPr>
          <p:cNvSpPr>
            <a:spLocks noGrp="1"/>
          </p:cNvSpPr>
          <p:nvPr>
            <p:ph sz="quarter" idx="28" hasCustomPrompt="1"/>
          </p:nvPr>
        </p:nvSpPr>
        <p:spPr>
          <a:xfrm>
            <a:off x="961901" y="4660377"/>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60" name="Content Placeholder 17">
            <a:extLst>
              <a:ext uri="{FF2B5EF4-FFF2-40B4-BE49-F238E27FC236}">
                <a16:creationId xmlns:a16="http://schemas.microsoft.com/office/drawing/2014/main" id="{AA25C5DF-FD4B-F04B-810B-1F9C019C5B38}"/>
              </a:ext>
            </a:extLst>
          </p:cNvPr>
          <p:cNvSpPr>
            <a:spLocks noGrp="1"/>
          </p:cNvSpPr>
          <p:nvPr>
            <p:ph sz="quarter" idx="30" hasCustomPrompt="1"/>
          </p:nvPr>
        </p:nvSpPr>
        <p:spPr>
          <a:xfrm>
            <a:off x="4580440" y="3803755"/>
            <a:ext cx="2956957" cy="1713243"/>
          </a:xfrm>
          <a:ln w="88900">
            <a:solidFill>
              <a:srgbClr val="576BE3"/>
            </a:solidFill>
            <a:miter lim="800000"/>
          </a:ln>
        </p:spPr>
        <p:txBody>
          <a:bodyPr/>
          <a:lstStyle>
            <a:lvl1pPr marL="0" indent="0">
              <a:buNone/>
              <a:defRPr/>
            </a:lvl1pPr>
          </a:lstStyle>
          <a:p>
            <a:pPr lvl="0"/>
            <a:r>
              <a:rPr lang="en-US" dirty="0"/>
              <a:t> </a:t>
            </a:r>
          </a:p>
        </p:txBody>
      </p:sp>
      <p:sp>
        <p:nvSpPr>
          <p:cNvPr id="61" name="Content Placeholder 6">
            <a:extLst>
              <a:ext uri="{FF2B5EF4-FFF2-40B4-BE49-F238E27FC236}">
                <a16:creationId xmlns:a16="http://schemas.microsoft.com/office/drawing/2014/main" id="{96100E2D-858D-7E49-A9A4-93FCF9DB33D4}"/>
              </a:ext>
            </a:extLst>
          </p:cNvPr>
          <p:cNvSpPr>
            <a:spLocks noGrp="1"/>
          </p:cNvSpPr>
          <p:nvPr>
            <p:ph sz="quarter" idx="31" hasCustomPrompt="1"/>
          </p:nvPr>
        </p:nvSpPr>
        <p:spPr>
          <a:xfrm>
            <a:off x="5062875" y="4182401"/>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62" name="Content Placeholder 9">
            <a:extLst>
              <a:ext uri="{FF2B5EF4-FFF2-40B4-BE49-F238E27FC236}">
                <a16:creationId xmlns:a16="http://schemas.microsoft.com/office/drawing/2014/main" id="{538EF49E-F473-564C-A9B2-C8A852CD3A4C}"/>
              </a:ext>
            </a:extLst>
          </p:cNvPr>
          <p:cNvSpPr>
            <a:spLocks noGrp="1"/>
          </p:cNvSpPr>
          <p:nvPr>
            <p:ph sz="quarter" idx="32" hasCustomPrompt="1"/>
          </p:nvPr>
        </p:nvSpPr>
        <p:spPr>
          <a:xfrm>
            <a:off x="4918753" y="4401858"/>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63" name="Content Placeholder 11">
            <a:extLst>
              <a:ext uri="{FF2B5EF4-FFF2-40B4-BE49-F238E27FC236}">
                <a16:creationId xmlns:a16="http://schemas.microsoft.com/office/drawing/2014/main" id="{2B7FBC51-D606-8D46-9B56-43EA19B0B8D9}"/>
              </a:ext>
            </a:extLst>
          </p:cNvPr>
          <p:cNvSpPr>
            <a:spLocks noGrp="1"/>
          </p:cNvSpPr>
          <p:nvPr>
            <p:ph sz="quarter" idx="33" hasCustomPrompt="1"/>
          </p:nvPr>
        </p:nvSpPr>
        <p:spPr>
          <a:xfrm>
            <a:off x="4704141" y="4660377"/>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65" name="Content Placeholder 17">
            <a:extLst>
              <a:ext uri="{FF2B5EF4-FFF2-40B4-BE49-F238E27FC236}">
                <a16:creationId xmlns:a16="http://schemas.microsoft.com/office/drawing/2014/main" id="{76C54CE6-5FBD-4F41-B7E0-4C5FCF27A5A3}"/>
              </a:ext>
            </a:extLst>
          </p:cNvPr>
          <p:cNvSpPr>
            <a:spLocks noGrp="1"/>
          </p:cNvSpPr>
          <p:nvPr>
            <p:ph sz="quarter" idx="35" hasCustomPrompt="1"/>
          </p:nvPr>
        </p:nvSpPr>
        <p:spPr>
          <a:xfrm>
            <a:off x="8356910" y="3803755"/>
            <a:ext cx="2956957" cy="1713243"/>
          </a:xfrm>
          <a:ln w="88900">
            <a:solidFill>
              <a:srgbClr val="576BE3"/>
            </a:solidFill>
            <a:miter lim="800000"/>
          </a:ln>
        </p:spPr>
        <p:txBody>
          <a:bodyPr/>
          <a:lstStyle>
            <a:lvl1pPr marL="0" indent="0">
              <a:buNone/>
              <a:defRPr/>
            </a:lvl1pPr>
          </a:lstStyle>
          <a:p>
            <a:pPr lvl="0"/>
            <a:r>
              <a:rPr lang="en-US" dirty="0"/>
              <a:t> </a:t>
            </a:r>
          </a:p>
        </p:txBody>
      </p:sp>
      <p:sp>
        <p:nvSpPr>
          <p:cNvPr id="66" name="Content Placeholder 6">
            <a:extLst>
              <a:ext uri="{FF2B5EF4-FFF2-40B4-BE49-F238E27FC236}">
                <a16:creationId xmlns:a16="http://schemas.microsoft.com/office/drawing/2014/main" id="{A4D847F3-297B-2543-83C7-302329B18DEA}"/>
              </a:ext>
            </a:extLst>
          </p:cNvPr>
          <p:cNvSpPr>
            <a:spLocks noGrp="1"/>
          </p:cNvSpPr>
          <p:nvPr>
            <p:ph sz="quarter" idx="36" hasCustomPrompt="1"/>
          </p:nvPr>
        </p:nvSpPr>
        <p:spPr>
          <a:xfrm>
            <a:off x="8839345" y="4182401"/>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67" name="Content Placeholder 9">
            <a:extLst>
              <a:ext uri="{FF2B5EF4-FFF2-40B4-BE49-F238E27FC236}">
                <a16:creationId xmlns:a16="http://schemas.microsoft.com/office/drawing/2014/main" id="{2A6B737A-F5D8-424C-9503-4B1585A74A74}"/>
              </a:ext>
            </a:extLst>
          </p:cNvPr>
          <p:cNvSpPr>
            <a:spLocks noGrp="1"/>
          </p:cNvSpPr>
          <p:nvPr>
            <p:ph sz="quarter" idx="37" hasCustomPrompt="1"/>
          </p:nvPr>
        </p:nvSpPr>
        <p:spPr>
          <a:xfrm>
            <a:off x="8695223" y="4401858"/>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68" name="Content Placeholder 11">
            <a:extLst>
              <a:ext uri="{FF2B5EF4-FFF2-40B4-BE49-F238E27FC236}">
                <a16:creationId xmlns:a16="http://schemas.microsoft.com/office/drawing/2014/main" id="{472EB05F-9E77-8147-8232-36FBA0578BB5}"/>
              </a:ext>
            </a:extLst>
          </p:cNvPr>
          <p:cNvSpPr>
            <a:spLocks noGrp="1"/>
          </p:cNvSpPr>
          <p:nvPr>
            <p:ph sz="quarter" idx="38" hasCustomPrompt="1"/>
          </p:nvPr>
        </p:nvSpPr>
        <p:spPr>
          <a:xfrm>
            <a:off x="8480611" y="4660377"/>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Tree>
    <p:extLst>
      <p:ext uri="{BB962C8B-B14F-4D97-AF65-F5344CB8AC3E}">
        <p14:creationId xmlns:p14="http://schemas.microsoft.com/office/powerpoint/2010/main" val="3766954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0000" tIns="45720" rIns="91440" bIns="45720" rtlCol="0" anchor="t">
            <a:normAutofit/>
          </a:bodyPr>
          <a:lstStyle/>
          <a:p>
            <a:pPr lvl="0" algn="ctr"/>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r>
              <a:rPr lang="en-US" dirty="0" err="1">
                <a:solidFill>
                  <a:schemeClr val="bg1">
                    <a:lumMod val="50000"/>
                  </a:schemeClr>
                </a:solidFill>
              </a:rPr>
              <a:t>Xxth</a:t>
            </a:r>
            <a:r>
              <a:rPr lang="en-US" dirty="0">
                <a:solidFill>
                  <a:schemeClr val="bg1">
                    <a:lumMod val="50000"/>
                  </a:schemeClr>
                </a:solidFill>
              </a:rPr>
              <a:t> Month </a:t>
            </a:r>
            <a:r>
              <a:rPr lang="en-US" dirty="0"/>
              <a:t>Year</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930DC-47CF-4021-AC85-F81423F4F187}" type="slidenum">
              <a:rPr lang="en-US" smtClean="0"/>
              <a:t>‹#›</a:t>
            </a:fld>
            <a:endParaRPr lang="en-US"/>
          </a:p>
        </p:txBody>
      </p:sp>
    </p:spTree>
    <p:extLst>
      <p:ext uri="{BB962C8B-B14F-4D97-AF65-F5344CB8AC3E}">
        <p14:creationId xmlns:p14="http://schemas.microsoft.com/office/powerpoint/2010/main" val="2966865759"/>
      </p:ext>
    </p:extLst>
  </p:cSld>
  <p:clrMap bg1="lt1" tx1="dk1" bg2="lt2" tx2="dk2" accent1="accent1" accent2="accent2" accent3="accent3" accent4="accent4" accent5="accent5" accent6="accent6" hlink="hlink" folHlink="folHlink"/>
  <p:sldLayoutIdLst>
    <p:sldLayoutId id="2147483661" r:id="rId1"/>
    <p:sldLayoutId id="2147483715" r:id="rId2"/>
    <p:sldLayoutId id="2147483716" r:id="rId3"/>
    <p:sldLayoutId id="2147483717" r:id="rId4"/>
    <p:sldLayoutId id="2147483718" r:id="rId5"/>
    <p:sldLayoutId id="2147483672" r:id="rId6"/>
    <p:sldLayoutId id="2147483694" r:id="rId7"/>
    <p:sldLayoutId id="2147483695" r:id="rId8"/>
    <p:sldLayoutId id="2147483696" r:id="rId9"/>
    <p:sldLayoutId id="2147483697" r:id="rId10"/>
    <p:sldLayoutId id="2147483698" r:id="rId11"/>
    <p:sldLayoutId id="2147483699" r:id="rId12"/>
    <p:sldLayoutId id="2147483713" r:id="rId13"/>
    <p:sldLayoutId id="2147483714" r:id="rId14"/>
    <p:sldLayoutId id="2147483700" r:id="rId15"/>
    <p:sldLayoutId id="2147483701" r:id="rId16"/>
    <p:sldLayoutId id="2147483702" r:id="rId17"/>
    <p:sldLayoutId id="2147483703" r:id="rId18"/>
    <p:sldLayoutId id="2147483704" r:id="rId19"/>
    <p:sldLayoutId id="2147483692" r:id="rId20"/>
    <p:sldLayoutId id="2147483671" r:id="rId21"/>
    <p:sldLayoutId id="2147483676"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90" r:id="rId31"/>
    <p:sldLayoutId id="2147483706" r:id="rId32"/>
    <p:sldLayoutId id="2147483705" r:id="rId33"/>
    <p:sldLayoutId id="2147483707" r:id="rId34"/>
    <p:sldLayoutId id="2147483708" r:id="rId35"/>
    <p:sldLayoutId id="2147483709" r:id="rId36"/>
    <p:sldLayoutId id="2147483710" r:id="rId37"/>
    <p:sldLayoutId id="2147483711" r:id="rId38"/>
    <p:sldLayoutId id="2147483712" r:id="rId39"/>
  </p:sldLayoutIdLst>
  <p:txStyles>
    <p:titleStyle>
      <a:lvl1pPr algn="l" defTabSz="914400" rtl="0" eaLnBrk="1" latinLnBrk="0" hangingPunct="1">
        <a:lnSpc>
          <a:spcPct val="90000"/>
        </a:lnSpc>
        <a:spcBef>
          <a:spcPct val="0"/>
        </a:spcBef>
        <a:buNone/>
        <a:defRPr lang="en-US" sz="3200" b="1" i="0" kern="1200" dirty="0" smtClean="0">
          <a:solidFill>
            <a:srgbClr val="E30613"/>
          </a:solidFill>
          <a:latin typeface="Arial" panose="020B0604020202020204" pitchFamily="34" charset="0"/>
          <a:ea typeface="Arial" panose="020B0604020202020204" pitchFamily="34" charset="0"/>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accent4"/>
        </a:buClr>
        <a:buSzPct val="120000"/>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LucidaGrande"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LucidaGrande" charset="0"/>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lumMod val="50000"/>
            <a:lumOff val="50000"/>
          </a:schemeClr>
        </a:buClr>
        <a:buFont typeface="LucidaGrande" charset="0"/>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hyperlink" Target="https://www.npmjs.com/package/mysql#joins-with-overlapping-column-names" TargetMode="External"/><Relationship Id="rId2" Type="http://schemas.openxmlformats.org/officeDocument/2006/relationships/hyperlink" Target="https://www.npmjs.com/package/mysql#escaping-query-values" TargetMode="External"/><Relationship Id="rId1" Type="http://schemas.openxmlformats.org/officeDocument/2006/relationships/slideLayout" Target="../slideLayouts/slideLayout19.xml"/><Relationship Id="rId5" Type="http://schemas.openxmlformats.org/officeDocument/2006/relationships/hyperlink" Target="https://www.npmjs.com/package/mysql#type-casting" TargetMode="External"/><Relationship Id="rId4" Type="http://schemas.openxmlformats.org/officeDocument/2006/relationships/hyperlink" Target="https://www.npmjs.com/package/mysql#timeou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hyperlink" Target="http://localhost:3000/" TargetMode="Externa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hyperlink" Target="http://localhost:%3cPORT%3e/note/:slug" TargetMode="Externa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3" Type="http://schemas.openxmlformats.org/officeDocument/2006/relationships/hyperlink" Target="http://localhost:3000/login" TargetMode="External"/><Relationship Id="rId2" Type="http://schemas.openxmlformats.org/officeDocument/2006/relationships/hyperlink" Target="http://localhost:3000/private" TargetMode="Externa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91993B80-E3E2-194E-8E99-CFE9FA11A4D1}"/>
              </a:ext>
            </a:extLst>
          </p:cNvPr>
          <p:cNvSpPr>
            <a:spLocks noGrp="1"/>
          </p:cNvSpPr>
          <p:nvPr>
            <p:ph type="ctrTitle"/>
          </p:nvPr>
        </p:nvSpPr>
        <p:spPr/>
        <p:txBody>
          <a:bodyPr/>
          <a:lstStyle/>
          <a:p>
            <a:r>
              <a:rPr lang="en-US" dirty="0"/>
              <a:t>NodeJS</a:t>
            </a:r>
            <a:br>
              <a:rPr lang="en-US" dirty="0"/>
            </a:br>
            <a:r>
              <a:rPr lang="en-US" dirty="0"/>
              <a:t>Fundamental</a:t>
            </a:r>
            <a:br>
              <a:rPr lang="en-US" dirty="0"/>
            </a:br>
            <a:r>
              <a:rPr lang="en-US" dirty="0"/>
              <a:t>(session 3)</a:t>
            </a:r>
          </a:p>
        </p:txBody>
      </p:sp>
      <p:sp>
        <p:nvSpPr>
          <p:cNvPr id="3" name="Subtitle 2">
            <a:extLst>
              <a:ext uri="{FF2B5EF4-FFF2-40B4-BE49-F238E27FC236}">
                <a16:creationId xmlns:a16="http://schemas.microsoft.com/office/drawing/2014/main" id="{42069870-4E27-4454-8034-B7B992C18AA0}"/>
              </a:ext>
            </a:extLst>
          </p:cNvPr>
          <p:cNvSpPr>
            <a:spLocks noGrp="1"/>
          </p:cNvSpPr>
          <p:nvPr>
            <p:ph type="subTitle" idx="1"/>
          </p:nvPr>
        </p:nvSpPr>
        <p:spPr/>
        <p:txBody>
          <a:bodyPr>
            <a:normAutofit lnSpcReduction="10000"/>
          </a:bodyPr>
          <a:lstStyle/>
          <a:p>
            <a:endParaRPr lang="en-US"/>
          </a:p>
        </p:txBody>
      </p:sp>
      <p:sp>
        <p:nvSpPr>
          <p:cNvPr id="26" name="Content Placeholder 25">
            <a:extLst>
              <a:ext uri="{FF2B5EF4-FFF2-40B4-BE49-F238E27FC236}">
                <a16:creationId xmlns:a16="http://schemas.microsoft.com/office/drawing/2014/main" id="{BB3314BB-3525-8144-8535-0AC3B7F247DE}"/>
              </a:ext>
            </a:extLst>
          </p:cNvPr>
          <p:cNvSpPr>
            <a:spLocks noGrp="1"/>
          </p:cNvSpPr>
          <p:nvPr>
            <p:ph sz="quarter" idx="10"/>
          </p:nvPr>
        </p:nvSpPr>
        <p:spPr/>
        <p:txBody>
          <a:bodyPr/>
          <a:lstStyle/>
          <a:p>
            <a:r>
              <a:rPr lang="en-US" dirty="0"/>
              <a:t>Tran Minh</a:t>
            </a:r>
          </a:p>
        </p:txBody>
      </p:sp>
    </p:spTree>
    <p:extLst>
      <p:ext uri="{BB962C8B-B14F-4D97-AF65-F5344CB8AC3E}">
        <p14:creationId xmlns:p14="http://schemas.microsoft.com/office/powerpoint/2010/main" val="3036642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76FE5-A25C-4BC4-A234-E2BE5C683481}"/>
              </a:ext>
            </a:extLst>
          </p:cNvPr>
          <p:cNvSpPr>
            <a:spLocks noGrp="1"/>
          </p:cNvSpPr>
          <p:nvPr>
            <p:ph type="title"/>
          </p:nvPr>
        </p:nvSpPr>
        <p:spPr/>
        <p:txBody>
          <a:bodyPr/>
          <a:lstStyle/>
          <a:p>
            <a:r>
              <a:rPr lang="en-US" dirty="0"/>
              <a:t>&gt; Read files</a:t>
            </a:r>
          </a:p>
        </p:txBody>
      </p:sp>
      <p:sp>
        <p:nvSpPr>
          <p:cNvPr id="3" name="Content Placeholder 2">
            <a:extLst>
              <a:ext uri="{FF2B5EF4-FFF2-40B4-BE49-F238E27FC236}">
                <a16:creationId xmlns:a16="http://schemas.microsoft.com/office/drawing/2014/main" id="{12746493-6776-4BBD-9F32-D65BAEFC00EC}"/>
              </a:ext>
            </a:extLst>
          </p:cNvPr>
          <p:cNvSpPr>
            <a:spLocks noGrp="1"/>
          </p:cNvSpPr>
          <p:nvPr>
            <p:ph sz="quarter" idx="34"/>
          </p:nvPr>
        </p:nvSpPr>
        <p:spPr/>
        <p:txBody>
          <a:bodyPr/>
          <a:lstStyle/>
          <a:p>
            <a:r>
              <a:rPr lang="en-US" b="1" dirty="0" err="1"/>
              <a:t>fs.readFile</a:t>
            </a:r>
            <a:r>
              <a:rPr lang="en-US" b="1" dirty="0"/>
              <a:t>()</a:t>
            </a:r>
            <a:r>
              <a:rPr lang="en-US" dirty="0"/>
              <a:t> method is used to read files on your computer</a:t>
            </a:r>
          </a:p>
          <a:p>
            <a:r>
              <a:rPr lang="en-US" dirty="0"/>
              <a:t>We will write some code for demo.</a:t>
            </a:r>
          </a:p>
          <a:p>
            <a:r>
              <a:rPr lang="en-US" dirty="0"/>
              <a:t>Assume we have following HTML file (located in the same folder):</a:t>
            </a:r>
          </a:p>
          <a:p>
            <a:endParaRPr lang="en-US" dirty="0"/>
          </a:p>
          <a:p>
            <a:endParaRPr lang="en-US" dirty="0"/>
          </a:p>
        </p:txBody>
      </p:sp>
      <p:sp>
        <p:nvSpPr>
          <p:cNvPr id="4" name="Rectangle 1">
            <a:extLst>
              <a:ext uri="{FF2B5EF4-FFF2-40B4-BE49-F238E27FC236}">
                <a16:creationId xmlns:a16="http://schemas.microsoft.com/office/drawing/2014/main" id="{C2E50A31-431F-4944-B66F-F609C5D665B4}"/>
              </a:ext>
            </a:extLst>
          </p:cNvPr>
          <p:cNvSpPr>
            <a:spLocks noChangeArrowheads="1"/>
          </p:cNvSpPr>
          <p:nvPr/>
        </p:nvSpPr>
        <p:spPr bwMode="auto">
          <a:xfrm>
            <a:off x="1111827" y="3294335"/>
            <a:ext cx="3595255" cy="249299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&lt;!DOCTYPE </a:t>
            </a:r>
            <a:r>
              <a:rPr kumimoji="0" lang="en-US" altLang="en-US" sz="1200" b="0" i="1" u="none" strike="noStrike" cap="none" normalizeH="0" baseline="0">
                <a:ln>
                  <a:noFill/>
                </a:ln>
                <a:solidFill>
                  <a:srgbClr val="50FA78"/>
                </a:solidFill>
                <a:effectLst/>
                <a:latin typeface="JetBrains Mono"/>
              </a:rPr>
              <a:t>html</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&lt;</a:t>
            </a:r>
            <a:r>
              <a:rPr kumimoji="0" lang="en-US" altLang="en-US" sz="1200" b="0" i="0" u="none" strike="noStrike" cap="none" normalizeH="0" baseline="0">
                <a:ln>
                  <a:noFill/>
                </a:ln>
                <a:solidFill>
                  <a:srgbClr val="FF79C6"/>
                </a:solidFill>
                <a:effectLst/>
                <a:latin typeface="JetBrains Mono"/>
              </a:rPr>
              <a:t>html </a:t>
            </a:r>
            <a:r>
              <a:rPr kumimoji="0" lang="en-US" altLang="en-US" sz="1200" b="0" i="1" u="none" strike="noStrike" cap="none" normalizeH="0" baseline="0">
                <a:ln>
                  <a:noFill/>
                </a:ln>
                <a:solidFill>
                  <a:srgbClr val="50FA78"/>
                </a:solidFill>
                <a:effectLst/>
                <a:latin typeface="JetBrains Mono"/>
              </a:rPr>
              <a:t>lang</a:t>
            </a:r>
            <a:r>
              <a:rPr kumimoji="0" lang="en-US" altLang="en-US" sz="1200" b="0" i="0" u="none" strike="noStrike" cap="none" normalizeH="0" baseline="0">
                <a:ln>
                  <a:noFill/>
                </a:ln>
                <a:solidFill>
                  <a:srgbClr val="F1FA8C"/>
                </a:solidFill>
                <a:effectLst/>
                <a:latin typeface="JetBrains Mono"/>
              </a:rPr>
              <a:t>="en"</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&lt;</a:t>
            </a:r>
            <a:r>
              <a:rPr kumimoji="0" lang="en-US" altLang="en-US" sz="1200" b="0" i="0" u="none" strike="noStrike" cap="none" normalizeH="0" baseline="0">
                <a:ln>
                  <a:noFill/>
                </a:ln>
                <a:solidFill>
                  <a:srgbClr val="FF79C6"/>
                </a:solidFill>
                <a:effectLst/>
                <a:latin typeface="JetBrains Mono"/>
              </a:rPr>
              <a:t>head</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&lt;</a:t>
            </a:r>
            <a:r>
              <a:rPr kumimoji="0" lang="en-US" altLang="en-US" sz="1200" b="0" i="0" u="none" strike="noStrike" cap="none" normalizeH="0" baseline="0">
                <a:ln>
                  <a:noFill/>
                </a:ln>
                <a:solidFill>
                  <a:srgbClr val="FF79C6"/>
                </a:solidFill>
                <a:effectLst/>
                <a:latin typeface="JetBrains Mono"/>
              </a:rPr>
              <a:t>meta </a:t>
            </a:r>
            <a:r>
              <a:rPr kumimoji="0" lang="en-US" altLang="en-US" sz="1200" b="0" i="1" u="none" strike="noStrike" cap="none" normalizeH="0" baseline="0">
                <a:ln>
                  <a:noFill/>
                </a:ln>
                <a:solidFill>
                  <a:srgbClr val="50FA78"/>
                </a:solidFill>
                <a:effectLst/>
                <a:latin typeface="JetBrains Mono"/>
              </a:rPr>
              <a:t>charset</a:t>
            </a:r>
            <a:r>
              <a:rPr kumimoji="0" lang="en-US" altLang="en-US" sz="1200" b="0" i="0" u="none" strike="noStrike" cap="none" normalizeH="0" baseline="0">
                <a:ln>
                  <a:noFill/>
                </a:ln>
                <a:solidFill>
                  <a:srgbClr val="F1FA8C"/>
                </a:solidFill>
                <a:effectLst/>
                <a:latin typeface="JetBrains Mono"/>
              </a:rPr>
              <a:t>="UTF-8"</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&lt;</a:t>
            </a:r>
            <a:r>
              <a:rPr kumimoji="0" lang="en-US" altLang="en-US" sz="1200" b="0" i="0" u="none" strike="noStrike" cap="none" normalizeH="0" baseline="0">
                <a:ln>
                  <a:noFill/>
                </a:ln>
                <a:solidFill>
                  <a:srgbClr val="FF79C6"/>
                </a:solidFill>
                <a:effectLst/>
                <a:latin typeface="JetBrains Mono"/>
              </a:rPr>
              <a:t>title</a:t>
            </a:r>
            <a:r>
              <a:rPr kumimoji="0" lang="en-US" altLang="en-US" sz="1200" b="0" i="0" u="none" strike="noStrike" cap="none" normalizeH="0" baseline="0">
                <a:ln>
                  <a:noFill/>
                </a:ln>
                <a:solidFill>
                  <a:srgbClr val="F8F8F2"/>
                </a:solidFill>
                <a:effectLst/>
                <a:latin typeface="JetBrains Mono"/>
              </a:rPr>
              <a:t>&gt;Demo Read File&lt;/</a:t>
            </a:r>
            <a:r>
              <a:rPr kumimoji="0" lang="en-US" altLang="en-US" sz="1200" b="0" i="0" u="none" strike="noStrike" cap="none" normalizeH="0" baseline="0">
                <a:ln>
                  <a:noFill/>
                </a:ln>
                <a:solidFill>
                  <a:srgbClr val="FF79C6"/>
                </a:solidFill>
                <a:effectLst/>
                <a:latin typeface="JetBrains Mono"/>
              </a:rPr>
              <a:t>title</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&lt;/</a:t>
            </a:r>
            <a:r>
              <a:rPr kumimoji="0" lang="en-US" altLang="en-US" sz="1200" b="0" i="0" u="none" strike="noStrike" cap="none" normalizeH="0" baseline="0">
                <a:ln>
                  <a:noFill/>
                </a:ln>
                <a:solidFill>
                  <a:srgbClr val="FF79C6"/>
                </a:solidFill>
                <a:effectLst/>
                <a:latin typeface="JetBrains Mono"/>
              </a:rPr>
              <a:t>head</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&lt;</a:t>
            </a:r>
            <a:r>
              <a:rPr kumimoji="0" lang="en-US" altLang="en-US" sz="1200" b="0" i="0" u="none" strike="noStrike" cap="none" normalizeH="0" baseline="0">
                <a:ln>
                  <a:noFill/>
                </a:ln>
                <a:solidFill>
                  <a:srgbClr val="FF79C6"/>
                </a:solidFill>
                <a:effectLst/>
                <a:latin typeface="JetBrains Mono"/>
              </a:rPr>
              <a:t>body</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&lt;</a:t>
            </a:r>
            <a:r>
              <a:rPr kumimoji="0" lang="en-US" altLang="en-US" sz="1200" b="0" i="0" u="none" strike="noStrike" cap="none" normalizeH="0" baseline="0">
                <a:ln>
                  <a:noFill/>
                </a:ln>
                <a:solidFill>
                  <a:srgbClr val="FF79C6"/>
                </a:solidFill>
                <a:effectLst/>
                <a:latin typeface="JetBrains Mono"/>
              </a:rPr>
              <a:t>h1</a:t>
            </a:r>
            <a:r>
              <a:rPr kumimoji="0" lang="en-US" altLang="en-US" sz="1200" b="0" i="0" u="none" strike="noStrike" cap="none" normalizeH="0" baseline="0">
                <a:ln>
                  <a:noFill/>
                </a:ln>
                <a:solidFill>
                  <a:srgbClr val="F8F8F2"/>
                </a:solidFill>
                <a:effectLst/>
                <a:latin typeface="JetBrains Mono"/>
              </a:rPr>
              <a:t>&gt;Demo Read File&lt;/</a:t>
            </a:r>
            <a:r>
              <a:rPr kumimoji="0" lang="en-US" altLang="en-US" sz="1200" b="0" i="0" u="none" strike="noStrike" cap="none" normalizeH="0" baseline="0">
                <a:ln>
                  <a:noFill/>
                </a:ln>
                <a:solidFill>
                  <a:srgbClr val="FF79C6"/>
                </a:solidFill>
                <a:effectLst/>
                <a:latin typeface="JetBrains Mono"/>
              </a:rPr>
              <a:t>h1</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&lt;</a:t>
            </a:r>
            <a:r>
              <a:rPr kumimoji="0" lang="en-US" altLang="en-US" sz="1200" b="0" i="0" u="none" strike="noStrike" cap="none" normalizeH="0" baseline="0">
                <a:ln>
                  <a:noFill/>
                </a:ln>
                <a:solidFill>
                  <a:srgbClr val="FF79C6"/>
                </a:solidFill>
                <a:effectLst/>
                <a:latin typeface="JetBrains Mono"/>
              </a:rPr>
              <a:t>p</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This is the first Paragraph</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&lt;/</a:t>
            </a:r>
            <a:r>
              <a:rPr kumimoji="0" lang="en-US" altLang="en-US" sz="1200" b="0" i="0" u="none" strike="noStrike" cap="none" normalizeH="0" baseline="0">
                <a:ln>
                  <a:noFill/>
                </a:ln>
                <a:solidFill>
                  <a:srgbClr val="FF79C6"/>
                </a:solidFill>
                <a:effectLst/>
                <a:latin typeface="JetBrains Mono"/>
              </a:rPr>
              <a:t>p</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&lt;/</a:t>
            </a:r>
            <a:r>
              <a:rPr kumimoji="0" lang="en-US" altLang="en-US" sz="1200" b="0" i="0" u="none" strike="noStrike" cap="none" normalizeH="0" baseline="0">
                <a:ln>
                  <a:noFill/>
                </a:ln>
                <a:solidFill>
                  <a:srgbClr val="FF79C6"/>
                </a:solidFill>
                <a:effectLst/>
                <a:latin typeface="JetBrains Mono"/>
              </a:rPr>
              <a:t>body</a:t>
            </a:r>
            <a:r>
              <a:rPr kumimoji="0" lang="en-US" altLang="en-US" sz="1200" b="0" i="0" u="none" strike="noStrike" cap="none" normalizeH="0" baseline="0">
                <a:ln>
                  <a:noFill/>
                </a:ln>
                <a:solidFill>
                  <a:srgbClr val="F8F8F2"/>
                </a:solidFill>
                <a:effectLst/>
                <a:latin typeface="JetBrains Mono"/>
              </a:rPr>
              <a:t>&gt;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&lt;/</a:t>
            </a:r>
            <a:r>
              <a:rPr kumimoji="0" lang="en-US" altLang="en-US" sz="1200" b="0" i="0" u="none" strike="noStrike" cap="none" normalizeH="0" baseline="0">
                <a:ln>
                  <a:noFill/>
                </a:ln>
                <a:solidFill>
                  <a:srgbClr val="FF79C6"/>
                </a:solidFill>
                <a:effectLst/>
                <a:latin typeface="JetBrains Mono"/>
              </a:rPr>
              <a:t>html</a:t>
            </a:r>
            <a:r>
              <a:rPr kumimoji="0" lang="en-US" altLang="en-US" sz="1200" b="0" i="0" u="none" strike="noStrike" cap="none" normalizeH="0" baseline="0">
                <a:ln>
                  <a:noFill/>
                </a:ln>
                <a:solidFill>
                  <a:srgbClr val="F8F8F2"/>
                </a:solidFill>
                <a:effectLst/>
                <a:latin typeface="JetBrains Mono"/>
              </a:rPr>
              <a:t>&gt;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8981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76FE5-A25C-4BC4-A234-E2BE5C683481}"/>
              </a:ext>
            </a:extLst>
          </p:cNvPr>
          <p:cNvSpPr>
            <a:spLocks noGrp="1"/>
          </p:cNvSpPr>
          <p:nvPr>
            <p:ph type="title"/>
          </p:nvPr>
        </p:nvSpPr>
        <p:spPr/>
        <p:txBody>
          <a:bodyPr/>
          <a:lstStyle/>
          <a:p>
            <a:r>
              <a:rPr lang="en-US" dirty="0"/>
              <a:t>&gt; Read files (2)</a:t>
            </a:r>
          </a:p>
        </p:txBody>
      </p:sp>
      <p:sp>
        <p:nvSpPr>
          <p:cNvPr id="3" name="Content Placeholder 2">
            <a:extLst>
              <a:ext uri="{FF2B5EF4-FFF2-40B4-BE49-F238E27FC236}">
                <a16:creationId xmlns:a16="http://schemas.microsoft.com/office/drawing/2014/main" id="{12746493-6776-4BBD-9F32-D65BAEFC00EC}"/>
              </a:ext>
            </a:extLst>
          </p:cNvPr>
          <p:cNvSpPr>
            <a:spLocks noGrp="1"/>
          </p:cNvSpPr>
          <p:nvPr>
            <p:ph sz="quarter" idx="34"/>
          </p:nvPr>
        </p:nvSpPr>
        <p:spPr/>
        <p:txBody>
          <a:bodyPr/>
          <a:lstStyle/>
          <a:p>
            <a:r>
              <a:rPr lang="en-US" dirty="0"/>
              <a:t>Create </a:t>
            </a:r>
            <a:r>
              <a:rPr lang="en-US" b="1" dirty="0"/>
              <a:t>demo_read_file.js</a:t>
            </a:r>
          </a:p>
          <a:p>
            <a:endParaRPr lang="en-US" b="1" dirty="0"/>
          </a:p>
          <a:p>
            <a:endParaRPr lang="en-US" b="1" dirty="0"/>
          </a:p>
          <a:p>
            <a:endParaRPr lang="en-US" b="1" dirty="0"/>
          </a:p>
          <a:p>
            <a:endParaRPr lang="en-US" b="1" dirty="0"/>
          </a:p>
          <a:p>
            <a:r>
              <a:rPr lang="en-US" dirty="0"/>
              <a:t>Run command line: </a:t>
            </a:r>
            <a:r>
              <a:rPr lang="en-US" i="1" dirty="0"/>
              <a:t>node demo_read_file.js</a:t>
            </a:r>
          </a:p>
          <a:p>
            <a:endParaRPr lang="en-US" dirty="0"/>
          </a:p>
          <a:p>
            <a:endParaRPr lang="en-US" dirty="0"/>
          </a:p>
        </p:txBody>
      </p:sp>
      <p:sp>
        <p:nvSpPr>
          <p:cNvPr id="5" name="Rectangle 1">
            <a:extLst>
              <a:ext uri="{FF2B5EF4-FFF2-40B4-BE49-F238E27FC236}">
                <a16:creationId xmlns:a16="http://schemas.microsoft.com/office/drawing/2014/main" id="{FAD3DD47-8D5B-4E28-A388-D5CC4AE847D6}"/>
              </a:ext>
            </a:extLst>
          </p:cNvPr>
          <p:cNvSpPr>
            <a:spLocks noChangeArrowheads="1"/>
          </p:cNvSpPr>
          <p:nvPr/>
        </p:nvSpPr>
        <p:spPr bwMode="auto">
          <a:xfrm>
            <a:off x="1184564" y="1906542"/>
            <a:ext cx="5746172" cy="1754326"/>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http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'http'</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fs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'fs'</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http.</a:t>
            </a:r>
            <a:r>
              <a:rPr kumimoji="0" lang="en-US" altLang="en-US" sz="1200" b="0" i="1" u="none" strike="noStrike" cap="none" normalizeH="0" baseline="0">
                <a:ln>
                  <a:noFill/>
                </a:ln>
                <a:solidFill>
                  <a:srgbClr val="8BE9FD"/>
                </a:solidFill>
                <a:effectLst/>
                <a:latin typeface="JetBrains Mono"/>
              </a:rPr>
              <a:t>createServer</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fs.</a:t>
            </a:r>
            <a:r>
              <a:rPr kumimoji="0" lang="en-US" altLang="en-US" sz="1200" b="0" i="1" u="none" strike="noStrike" cap="none" normalizeH="0" baseline="0">
                <a:ln>
                  <a:noFill/>
                </a:ln>
                <a:solidFill>
                  <a:srgbClr val="8BE9FD"/>
                </a:solidFill>
                <a:effectLst/>
                <a:latin typeface="JetBrains Mono"/>
              </a:rPr>
              <a:t>readFile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'demo_file_1.html'</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data</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writeHead</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BD93F9"/>
                </a:solidFill>
                <a:effectLst/>
                <a:latin typeface="JetBrains Mono"/>
              </a:rPr>
              <a:t>200</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'Content-Type'</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'text/html'</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write</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data</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end</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listen</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BD93F9"/>
                </a:solidFill>
                <a:effectLst/>
                <a:latin typeface="JetBrains Mono"/>
              </a:rPr>
              <a:t>3000</a:t>
            </a: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0455FF06-81C3-4D94-A8DB-E59B8BD5A852}"/>
              </a:ext>
            </a:extLst>
          </p:cNvPr>
          <p:cNvPicPr>
            <a:picLocks noChangeAspect="1"/>
          </p:cNvPicPr>
          <p:nvPr/>
        </p:nvPicPr>
        <p:blipFill>
          <a:blip r:embed="rId2"/>
          <a:stretch>
            <a:fillRect/>
          </a:stretch>
        </p:blipFill>
        <p:spPr>
          <a:xfrm>
            <a:off x="1184564" y="4351193"/>
            <a:ext cx="5743575" cy="1771650"/>
          </a:xfrm>
          <a:prstGeom prst="rect">
            <a:avLst/>
          </a:prstGeom>
        </p:spPr>
      </p:pic>
    </p:spTree>
    <p:extLst>
      <p:ext uri="{BB962C8B-B14F-4D97-AF65-F5344CB8AC3E}">
        <p14:creationId xmlns:p14="http://schemas.microsoft.com/office/powerpoint/2010/main" val="508380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9032-0598-4AD7-9DBF-E42E174C8588}"/>
              </a:ext>
            </a:extLst>
          </p:cNvPr>
          <p:cNvSpPr>
            <a:spLocks noGrp="1"/>
          </p:cNvSpPr>
          <p:nvPr>
            <p:ph type="title"/>
          </p:nvPr>
        </p:nvSpPr>
        <p:spPr/>
        <p:txBody>
          <a:bodyPr/>
          <a:lstStyle/>
          <a:p>
            <a:r>
              <a:rPr lang="en-US" dirty="0"/>
              <a:t>&gt; Create Files</a:t>
            </a:r>
          </a:p>
        </p:txBody>
      </p:sp>
      <p:sp>
        <p:nvSpPr>
          <p:cNvPr id="3" name="Content Placeholder 2">
            <a:extLst>
              <a:ext uri="{FF2B5EF4-FFF2-40B4-BE49-F238E27FC236}">
                <a16:creationId xmlns:a16="http://schemas.microsoft.com/office/drawing/2014/main" id="{A211E07C-7362-4F4C-A4B4-5C1A19ECC31B}"/>
              </a:ext>
            </a:extLst>
          </p:cNvPr>
          <p:cNvSpPr>
            <a:spLocks noGrp="1"/>
          </p:cNvSpPr>
          <p:nvPr>
            <p:ph sz="quarter" idx="34"/>
          </p:nvPr>
        </p:nvSpPr>
        <p:spPr/>
        <p:txBody>
          <a:bodyPr/>
          <a:lstStyle/>
          <a:p>
            <a:r>
              <a:rPr lang="en-US" dirty="0"/>
              <a:t>The File System module has methods for creating new files:</a:t>
            </a:r>
          </a:p>
          <a:p>
            <a:pPr lvl="1"/>
            <a:r>
              <a:rPr lang="en-US" b="1" dirty="0" err="1"/>
              <a:t>fs.appendFile</a:t>
            </a:r>
            <a:r>
              <a:rPr lang="en-US" b="1" dirty="0"/>
              <a:t>()</a:t>
            </a:r>
          </a:p>
          <a:p>
            <a:pPr lvl="1"/>
            <a:r>
              <a:rPr lang="en-US" b="1" dirty="0" err="1"/>
              <a:t>fs.open</a:t>
            </a:r>
            <a:r>
              <a:rPr lang="en-US" b="1" dirty="0"/>
              <a:t>()</a:t>
            </a:r>
          </a:p>
          <a:p>
            <a:pPr lvl="1"/>
            <a:r>
              <a:rPr lang="en-US" b="1" dirty="0" err="1"/>
              <a:t>fs.writeFile</a:t>
            </a:r>
            <a:r>
              <a:rPr lang="en-US" b="1" dirty="0"/>
              <a:t>()</a:t>
            </a:r>
          </a:p>
          <a:p>
            <a:r>
              <a:rPr lang="en-US" b="1" dirty="0" err="1"/>
              <a:t>fs.appendFile</a:t>
            </a:r>
            <a:r>
              <a:rPr lang="en-US" b="1" dirty="0"/>
              <a:t>()</a:t>
            </a:r>
            <a:r>
              <a:rPr lang="en-US" dirty="0"/>
              <a:t> method appends specified content to a file. If the file does not exist, the file will be created.</a:t>
            </a:r>
          </a:p>
          <a:p>
            <a:r>
              <a:rPr lang="en-US" dirty="0"/>
              <a:t>Create </a:t>
            </a:r>
            <a:r>
              <a:rPr lang="en-US" b="1" dirty="0"/>
              <a:t>append_file.js</a:t>
            </a:r>
          </a:p>
          <a:p>
            <a:endParaRPr lang="en-US" b="1" dirty="0"/>
          </a:p>
          <a:p>
            <a:endParaRPr lang="en-US" dirty="0"/>
          </a:p>
        </p:txBody>
      </p:sp>
      <p:sp>
        <p:nvSpPr>
          <p:cNvPr id="4" name="Rectangle 1">
            <a:extLst>
              <a:ext uri="{FF2B5EF4-FFF2-40B4-BE49-F238E27FC236}">
                <a16:creationId xmlns:a16="http://schemas.microsoft.com/office/drawing/2014/main" id="{3E607805-FC95-41B4-BF4D-3D4D5E1C9256}"/>
              </a:ext>
            </a:extLst>
          </p:cNvPr>
          <p:cNvSpPr>
            <a:spLocks noChangeArrowheads="1"/>
          </p:cNvSpPr>
          <p:nvPr/>
        </p:nvSpPr>
        <p:spPr bwMode="auto">
          <a:xfrm>
            <a:off x="1194955" y="4480673"/>
            <a:ext cx="6909955" cy="101566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fs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'fs'</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fs.</a:t>
            </a:r>
            <a:r>
              <a:rPr kumimoji="0" lang="en-US" altLang="en-US" sz="1200" b="0" i="1" u="none" strike="noStrike" cap="none" normalizeH="0" baseline="0">
                <a:ln>
                  <a:noFill/>
                </a:ln>
                <a:solidFill>
                  <a:srgbClr val="8BE9FD"/>
                </a:solidFill>
                <a:effectLst/>
                <a:latin typeface="JetBrains Mono"/>
              </a:rPr>
              <a:t>appendFile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'myfile.txt'</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'New content'</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if </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throw </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8BE9FD"/>
                </a:solidFill>
                <a:effectLst/>
                <a:latin typeface="JetBrains Mono"/>
              </a:rPr>
              <a:t>console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log</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'Saved!'</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40272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9032-0598-4AD7-9DBF-E42E174C8588}"/>
              </a:ext>
            </a:extLst>
          </p:cNvPr>
          <p:cNvSpPr>
            <a:spLocks noGrp="1"/>
          </p:cNvSpPr>
          <p:nvPr>
            <p:ph type="title"/>
          </p:nvPr>
        </p:nvSpPr>
        <p:spPr/>
        <p:txBody>
          <a:bodyPr/>
          <a:lstStyle/>
          <a:p>
            <a:r>
              <a:rPr lang="en-US" dirty="0"/>
              <a:t>&gt; Create Files (2)</a:t>
            </a:r>
          </a:p>
        </p:txBody>
      </p:sp>
      <p:sp>
        <p:nvSpPr>
          <p:cNvPr id="3" name="Content Placeholder 2">
            <a:extLst>
              <a:ext uri="{FF2B5EF4-FFF2-40B4-BE49-F238E27FC236}">
                <a16:creationId xmlns:a16="http://schemas.microsoft.com/office/drawing/2014/main" id="{A211E07C-7362-4F4C-A4B4-5C1A19ECC31B}"/>
              </a:ext>
            </a:extLst>
          </p:cNvPr>
          <p:cNvSpPr>
            <a:spLocks noGrp="1"/>
          </p:cNvSpPr>
          <p:nvPr>
            <p:ph sz="quarter" idx="34"/>
          </p:nvPr>
        </p:nvSpPr>
        <p:spPr/>
        <p:txBody>
          <a:bodyPr/>
          <a:lstStyle/>
          <a:p>
            <a:r>
              <a:rPr lang="en-US" b="1" dirty="0" err="1"/>
              <a:t>fs.open</a:t>
            </a:r>
            <a:r>
              <a:rPr lang="en-US" b="1" dirty="0"/>
              <a:t>() </a:t>
            </a:r>
            <a:r>
              <a:rPr lang="en-US" dirty="0"/>
              <a:t>method take a “flag” as second argument </a:t>
            </a:r>
          </a:p>
          <a:p>
            <a:pPr lvl="1"/>
            <a:r>
              <a:rPr lang="en-US" dirty="0"/>
              <a:t>If the flag is “w” for “writing”, the specified file is opened for writing</a:t>
            </a:r>
          </a:p>
          <a:p>
            <a:pPr lvl="1"/>
            <a:r>
              <a:rPr lang="en-US" dirty="0"/>
              <a:t>If the file does not exist, an empty file is created</a:t>
            </a:r>
          </a:p>
          <a:p>
            <a:r>
              <a:rPr lang="en-US" dirty="0"/>
              <a:t>Create </a:t>
            </a:r>
            <a:r>
              <a:rPr lang="en-US" b="1" dirty="0"/>
              <a:t>open_file_writing.js</a:t>
            </a:r>
          </a:p>
          <a:p>
            <a:endParaRPr lang="en-US" b="1" dirty="0"/>
          </a:p>
          <a:p>
            <a:endParaRPr lang="en-US" dirty="0"/>
          </a:p>
        </p:txBody>
      </p:sp>
      <p:sp>
        <p:nvSpPr>
          <p:cNvPr id="5" name="Rectangle 1">
            <a:extLst>
              <a:ext uri="{FF2B5EF4-FFF2-40B4-BE49-F238E27FC236}">
                <a16:creationId xmlns:a16="http://schemas.microsoft.com/office/drawing/2014/main" id="{58E336A2-86AF-45FF-916B-40AEF1888466}"/>
              </a:ext>
            </a:extLst>
          </p:cNvPr>
          <p:cNvSpPr>
            <a:spLocks noChangeArrowheads="1"/>
          </p:cNvSpPr>
          <p:nvPr/>
        </p:nvSpPr>
        <p:spPr bwMode="auto">
          <a:xfrm>
            <a:off x="1163782" y="3194600"/>
            <a:ext cx="4457700" cy="101566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fs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'fs'</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fs.</a:t>
            </a:r>
            <a:r>
              <a:rPr kumimoji="0" lang="en-US" altLang="en-US" sz="1200" b="0" i="1" u="none" strike="noStrike" cap="none" normalizeH="0" baseline="0">
                <a:ln>
                  <a:noFill/>
                </a:ln>
                <a:solidFill>
                  <a:srgbClr val="8BE9FD"/>
                </a:solidFill>
                <a:effectLst/>
                <a:latin typeface="JetBrains Mono"/>
              </a:rPr>
              <a:t>open</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'myfile2.txt'</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'w'</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if </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throw </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8BE9FD"/>
                </a:solidFill>
                <a:effectLst/>
                <a:latin typeface="JetBrains Mono"/>
              </a:rPr>
              <a:t>console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log</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'Saved'</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7102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19032-0598-4AD7-9DBF-E42E174C8588}"/>
              </a:ext>
            </a:extLst>
          </p:cNvPr>
          <p:cNvSpPr>
            <a:spLocks noGrp="1"/>
          </p:cNvSpPr>
          <p:nvPr>
            <p:ph type="title"/>
          </p:nvPr>
        </p:nvSpPr>
        <p:spPr/>
        <p:txBody>
          <a:bodyPr/>
          <a:lstStyle/>
          <a:p>
            <a:r>
              <a:rPr lang="en-US" dirty="0"/>
              <a:t>&gt; Create Files (3)</a:t>
            </a:r>
          </a:p>
        </p:txBody>
      </p:sp>
      <p:sp>
        <p:nvSpPr>
          <p:cNvPr id="3" name="Content Placeholder 2">
            <a:extLst>
              <a:ext uri="{FF2B5EF4-FFF2-40B4-BE49-F238E27FC236}">
                <a16:creationId xmlns:a16="http://schemas.microsoft.com/office/drawing/2014/main" id="{A211E07C-7362-4F4C-A4B4-5C1A19ECC31B}"/>
              </a:ext>
            </a:extLst>
          </p:cNvPr>
          <p:cNvSpPr>
            <a:spLocks noGrp="1"/>
          </p:cNvSpPr>
          <p:nvPr>
            <p:ph sz="quarter" idx="34"/>
          </p:nvPr>
        </p:nvSpPr>
        <p:spPr/>
        <p:txBody>
          <a:bodyPr/>
          <a:lstStyle/>
          <a:p>
            <a:r>
              <a:rPr lang="en-US" b="1" dirty="0" err="1"/>
              <a:t>fs.writeFile</a:t>
            </a:r>
            <a:r>
              <a:rPr lang="en-US" b="1" dirty="0"/>
              <a:t>() </a:t>
            </a:r>
            <a:r>
              <a:rPr lang="en-US" dirty="0"/>
              <a:t>method replaces the specified file and content if it exists. If the file does not exist, a new file containing the specified content will be created.</a:t>
            </a:r>
          </a:p>
          <a:p>
            <a:r>
              <a:rPr lang="en-US" dirty="0"/>
              <a:t>Create </a:t>
            </a:r>
            <a:r>
              <a:rPr lang="en-US" b="1" dirty="0"/>
              <a:t>write_file.js</a:t>
            </a:r>
          </a:p>
          <a:p>
            <a:endParaRPr lang="en-US" b="1" dirty="0"/>
          </a:p>
          <a:p>
            <a:endParaRPr lang="en-US" dirty="0"/>
          </a:p>
        </p:txBody>
      </p:sp>
      <p:sp>
        <p:nvSpPr>
          <p:cNvPr id="4" name="Rectangle 1">
            <a:extLst>
              <a:ext uri="{FF2B5EF4-FFF2-40B4-BE49-F238E27FC236}">
                <a16:creationId xmlns:a16="http://schemas.microsoft.com/office/drawing/2014/main" id="{13D9841C-566A-4221-A967-9F9C5BF77772}"/>
              </a:ext>
            </a:extLst>
          </p:cNvPr>
          <p:cNvSpPr>
            <a:spLocks noChangeArrowheads="1"/>
          </p:cNvSpPr>
          <p:nvPr/>
        </p:nvSpPr>
        <p:spPr bwMode="auto">
          <a:xfrm>
            <a:off x="1163782" y="3194600"/>
            <a:ext cx="5257800" cy="101566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fs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'fs'</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fs.</a:t>
            </a:r>
            <a:r>
              <a:rPr kumimoji="0" lang="en-US" altLang="en-US" sz="1200" b="0" i="1" u="none" strike="noStrike" cap="none" normalizeH="0" baseline="0">
                <a:ln>
                  <a:noFill/>
                </a:ln>
                <a:solidFill>
                  <a:srgbClr val="8BE9FD"/>
                </a:solidFill>
                <a:effectLst/>
                <a:latin typeface="JetBrains Mono"/>
              </a:rPr>
              <a:t>writeFile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'myfile3.txt'</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'Hello content'</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if </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throw </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8BE9FD"/>
                </a:solidFill>
                <a:effectLst/>
                <a:latin typeface="JetBrains Mono"/>
              </a:rPr>
              <a:t>console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log</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'Saved'</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45349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16B7B-28B5-4748-9037-59A94A390301}"/>
              </a:ext>
            </a:extLst>
          </p:cNvPr>
          <p:cNvSpPr>
            <a:spLocks noGrp="1"/>
          </p:cNvSpPr>
          <p:nvPr>
            <p:ph type="title"/>
          </p:nvPr>
        </p:nvSpPr>
        <p:spPr/>
        <p:txBody>
          <a:bodyPr/>
          <a:lstStyle/>
          <a:p>
            <a:r>
              <a:rPr lang="en-US" dirty="0"/>
              <a:t>&gt; Update Files</a:t>
            </a:r>
          </a:p>
        </p:txBody>
      </p:sp>
      <p:sp>
        <p:nvSpPr>
          <p:cNvPr id="3" name="Content Placeholder 2">
            <a:extLst>
              <a:ext uri="{FF2B5EF4-FFF2-40B4-BE49-F238E27FC236}">
                <a16:creationId xmlns:a16="http://schemas.microsoft.com/office/drawing/2014/main" id="{16E300A0-A3C6-4041-8770-57CCEA14A771}"/>
              </a:ext>
            </a:extLst>
          </p:cNvPr>
          <p:cNvSpPr>
            <a:spLocks noGrp="1"/>
          </p:cNvSpPr>
          <p:nvPr>
            <p:ph sz="quarter" idx="34"/>
          </p:nvPr>
        </p:nvSpPr>
        <p:spPr/>
        <p:txBody>
          <a:bodyPr/>
          <a:lstStyle/>
          <a:p>
            <a:r>
              <a:rPr lang="en-US" dirty="0"/>
              <a:t>The File System module has methods for updating files</a:t>
            </a:r>
          </a:p>
          <a:p>
            <a:pPr lvl="1"/>
            <a:r>
              <a:rPr lang="en-US" b="1" dirty="0" err="1"/>
              <a:t>fs.appendFile</a:t>
            </a:r>
            <a:r>
              <a:rPr lang="en-US" b="1" dirty="0"/>
              <a:t>()</a:t>
            </a:r>
            <a:r>
              <a:rPr lang="en-US" dirty="0"/>
              <a:t>: appends the specified content at the end of specified file</a:t>
            </a:r>
          </a:p>
          <a:p>
            <a:pPr lvl="1"/>
            <a:r>
              <a:rPr lang="en-US" b="1" dirty="0" err="1"/>
              <a:t>fs.writeFile</a:t>
            </a:r>
            <a:r>
              <a:rPr lang="en-US" b="1" dirty="0"/>
              <a:t>(): </a:t>
            </a:r>
            <a:r>
              <a:rPr lang="en-US" dirty="0"/>
              <a:t>replaces the specified file and content</a:t>
            </a:r>
          </a:p>
          <a:p>
            <a:r>
              <a:rPr lang="en-US" dirty="0"/>
              <a:t>Create </a:t>
            </a:r>
            <a:r>
              <a:rPr lang="en-US" b="1" dirty="0"/>
              <a:t>update_file_with_append.js</a:t>
            </a:r>
          </a:p>
          <a:p>
            <a:endParaRPr lang="en-US" b="1" dirty="0"/>
          </a:p>
          <a:p>
            <a:endParaRPr lang="en-US" b="1" dirty="0"/>
          </a:p>
          <a:p>
            <a:r>
              <a:rPr lang="en-US" dirty="0"/>
              <a:t>Create </a:t>
            </a:r>
            <a:r>
              <a:rPr lang="en-US" b="1" dirty="0"/>
              <a:t>update_file_with_writeFile.js</a:t>
            </a:r>
          </a:p>
        </p:txBody>
      </p:sp>
      <p:sp>
        <p:nvSpPr>
          <p:cNvPr id="4" name="Rectangle 1">
            <a:extLst>
              <a:ext uri="{FF2B5EF4-FFF2-40B4-BE49-F238E27FC236}">
                <a16:creationId xmlns:a16="http://schemas.microsoft.com/office/drawing/2014/main" id="{E7D58639-E916-454A-BAE2-DA877B087DBC}"/>
              </a:ext>
            </a:extLst>
          </p:cNvPr>
          <p:cNvSpPr>
            <a:spLocks noChangeArrowheads="1"/>
          </p:cNvSpPr>
          <p:nvPr/>
        </p:nvSpPr>
        <p:spPr bwMode="auto">
          <a:xfrm>
            <a:off x="1205346" y="3429000"/>
            <a:ext cx="5413664" cy="101566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fs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'fs'</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fs.</a:t>
            </a:r>
            <a:r>
              <a:rPr kumimoji="0" lang="en-US" altLang="en-US" sz="1200" b="0" i="1" u="none" strike="noStrike" cap="none" normalizeH="0" baseline="0">
                <a:ln>
                  <a:noFill/>
                </a:ln>
                <a:solidFill>
                  <a:srgbClr val="8BE9FD"/>
                </a:solidFill>
                <a:effectLst/>
                <a:latin typeface="JetBrains Mono"/>
              </a:rPr>
              <a:t>appendFile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'myfile.txt'</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 This is updated content'</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if </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throw </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8BE9FD"/>
                </a:solidFill>
                <a:effectLst/>
                <a:latin typeface="JetBrains Mono"/>
              </a:rPr>
              <a:t>console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log</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'Updated!'</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7B886F3D-9CA7-4AD2-A57B-F7FEBA9E6AF9}"/>
              </a:ext>
            </a:extLst>
          </p:cNvPr>
          <p:cNvSpPr>
            <a:spLocks noChangeArrowheads="1"/>
          </p:cNvSpPr>
          <p:nvPr/>
        </p:nvSpPr>
        <p:spPr bwMode="auto">
          <a:xfrm>
            <a:off x="1205345" y="5006141"/>
            <a:ext cx="5413663" cy="101566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fs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'fs'</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fs.</a:t>
            </a:r>
            <a:r>
              <a:rPr kumimoji="0" lang="en-US" altLang="en-US" sz="1200" b="0" i="1" u="none" strike="noStrike" cap="none" normalizeH="0" baseline="0">
                <a:ln>
                  <a:noFill/>
                </a:ln>
                <a:solidFill>
                  <a:srgbClr val="8BE9FD"/>
                </a:solidFill>
                <a:effectLst/>
                <a:latin typeface="JetBrains Mono"/>
              </a:rPr>
              <a:t>writeFile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'myfile3.txt'</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'This is new content'</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if </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throw </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8BE9FD"/>
                </a:solidFill>
                <a:effectLst/>
                <a:latin typeface="JetBrains Mono"/>
              </a:rPr>
              <a:t>console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log</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'Replaced'</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3002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16B7B-28B5-4748-9037-59A94A390301}"/>
              </a:ext>
            </a:extLst>
          </p:cNvPr>
          <p:cNvSpPr>
            <a:spLocks noGrp="1"/>
          </p:cNvSpPr>
          <p:nvPr>
            <p:ph type="title"/>
          </p:nvPr>
        </p:nvSpPr>
        <p:spPr/>
        <p:txBody>
          <a:bodyPr/>
          <a:lstStyle/>
          <a:p>
            <a:r>
              <a:rPr lang="en-US" dirty="0"/>
              <a:t>&gt; Delete Files</a:t>
            </a:r>
          </a:p>
        </p:txBody>
      </p:sp>
      <p:sp>
        <p:nvSpPr>
          <p:cNvPr id="3" name="Content Placeholder 2">
            <a:extLst>
              <a:ext uri="{FF2B5EF4-FFF2-40B4-BE49-F238E27FC236}">
                <a16:creationId xmlns:a16="http://schemas.microsoft.com/office/drawing/2014/main" id="{16E300A0-A3C6-4041-8770-57CCEA14A771}"/>
              </a:ext>
            </a:extLst>
          </p:cNvPr>
          <p:cNvSpPr>
            <a:spLocks noGrp="1"/>
          </p:cNvSpPr>
          <p:nvPr>
            <p:ph sz="quarter" idx="34"/>
          </p:nvPr>
        </p:nvSpPr>
        <p:spPr/>
        <p:txBody>
          <a:bodyPr/>
          <a:lstStyle/>
          <a:p>
            <a:r>
              <a:rPr lang="en-US" dirty="0"/>
              <a:t>To delete a file with File System module, use </a:t>
            </a:r>
            <a:r>
              <a:rPr lang="en-US" b="1" dirty="0" err="1"/>
              <a:t>fs.unlink</a:t>
            </a:r>
            <a:r>
              <a:rPr lang="en-US" b="1" dirty="0"/>
              <a:t>()</a:t>
            </a:r>
          </a:p>
          <a:p>
            <a:r>
              <a:rPr lang="en-US" dirty="0"/>
              <a:t>Create </a:t>
            </a:r>
            <a:r>
              <a:rPr lang="en-US" b="1" dirty="0"/>
              <a:t>delete_file.js</a:t>
            </a:r>
          </a:p>
        </p:txBody>
      </p:sp>
      <p:sp>
        <p:nvSpPr>
          <p:cNvPr id="5" name="Rectangle 1">
            <a:extLst>
              <a:ext uri="{FF2B5EF4-FFF2-40B4-BE49-F238E27FC236}">
                <a16:creationId xmlns:a16="http://schemas.microsoft.com/office/drawing/2014/main" id="{3274AABB-8CCB-4394-8F2E-50E3EC400F2F}"/>
              </a:ext>
            </a:extLst>
          </p:cNvPr>
          <p:cNvSpPr>
            <a:spLocks noChangeArrowheads="1"/>
          </p:cNvSpPr>
          <p:nvPr/>
        </p:nvSpPr>
        <p:spPr bwMode="auto">
          <a:xfrm>
            <a:off x="1194955" y="2413337"/>
            <a:ext cx="5413664" cy="101566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fs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'fs'</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fs.</a:t>
            </a:r>
            <a:r>
              <a:rPr kumimoji="0" lang="en-US" altLang="en-US" sz="1200" b="0" i="1" u="none" strike="noStrike" cap="none" normalizeH="0" baseline="0">
                <a:ln>
                  <a:noFill/>
                </a:ln>
                <a:solidFill>
                  <a:srgbClr val="8BE9FD"/>
                </a:solidFill>
                <a:effectLst/>
                <a:latin typeface="JetBrains Mono"/>
              </a:rPr>
              <a:t>unlink</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'myfile2.txt'</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if </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throw </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8BE9FD"/>
                </a:solidFill>
                <a:effectLst/>
                <a:latin typeface="JetBrains Mono"/>
              </a:rPr>
              <a:t>console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log</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'File Deleted'</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7459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16B7B-28B5-4748-9037-59A94A390301}"/>
              </a:ext>
            </a:extLst>
          </p:cNvPr>
          <p:cNvSpPr>
            <a:spLocks noGrp="1"/>
          </p:cNvSpPr>
          <p:nvPr>
            <p:ph type="title"/>
          </p:nvPr>
        </p:nvSpPr>
        <p:spPr/>
        <p:txBody>
          <a:bodyPr/>
          <a:lstStyle/>
          <a:p>
            <a:r>
              <a:rPr lang="en-US" dirty="0"/>
              <a:t>&gt; Rename Files</a:t>
            </a:r>
          </a:p>
        </p:txBody>
      </p:sp>
      <p:sp>
        <p:nvSpPr>
          <p:cNvPr id="3" name="Content Placeholder 2">
            <a:extLst>
              <a:ext uri="{FF2B5EF4-FFF2-40B4-BE49-F238E27FC236}">
                <a16:creationId xmlns:a16="http://schemas.microsoft.com/office/drawing/2014/main" id="{16E300A0-A3C6-4041-8770-57CCEA14A771}"/>
              </a:ext>
            </a:extLst>
          </p:cNvPr>
          <p:cNvSpPr>
            <a:spLocks noGrp="1"/>
          </p:cNvSpPr>
          <p:nvPr>
            <p:ph sz="quarter" idx="34"/>
          </p:nvPr>
        </p:nvSpPr>
        <p:spPr/>
        <p:txBody>
          <a:bodyPr/>
          <a:lstStyle/>
          <a:p>
            <a:r>
              <a:rPr lang="en-US" dirty="0"/>
              <a:t>To rename a file with File System module, use </a:t>
            </a:r>
            <a:r>
              <a:rPr lang="en-US" b="1" dirty="0" err="1"/>
              <a:t>fs.rename</a:t>
            </a:r>
            <a:r>
              <a:rPr lang="en-US" b="1" dirty="0"/>
              <a:t>()</a:t>
            </a:r>
          </a:p>
          <a:p>
            <a:r>
              <a:rPr lang="en-US" dirty="0"/>
              <a:t>Create </a:t>
            </a:r>
            <a:r>
              <a:rPr lang="en-US" b="1" dirty="0"/>
              <a:t>rename_file.js</a:t>
            </a:r>
          </a:p>
        </p:txBody>
      </p:sp>
      <p:sp>
        <p:nvSpPr>
          <p:cNvPr id="4" name="Rectangle 1">
            <a:extLst>
              <a:ext uri="{FF2B5EF4-FFF2-40B4-BE49-F238E27FC236}">
                <a16:creationId xmlns:a16="http://schemas.microsoft.com/office/drawing/2014/main" id="{0248A9B3-490F-4D14-9F97-7787559788F3}"/>
              </a:ext>
            </a:extLst>
          </p:cNvPr>
          <p:cNvSpPr>
            <a:spLocks noChangeArrowheads="1"/>
          </p:cNvSpPr>
          <p:nvPr/>
        </p:nvSpPr>
        <p:spPr bwMode="auto">
          <a:xfrm>
            <a:off x="1215737" y="2413337"/>
            <a:ext cx="5413664" cy="101566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fs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'fs'</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fs.</a:t>
            </a:r>
            <a:r>
              <a:rPr kumimoji="0" lang="en-US" altLang="en-US" sz="1200" b="0" i="1" u="none" strike="noStrike" cap="none" normalizeH="0" baseline="0">
                <a:ln>
                  <a:noFill/>
                </a:ln>
                <a:solidFill>
                  <a:srgbClr val="8BE9FD"/>
                </a:solidFill>
                <a:effectLst/>
                <a:latin typeface="JetBrains Mono"/>
              </a:rPr>
              <a:t>rename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'myfile.txt'</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'myfile1.txt'</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if </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throw </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8BE9FD"/>
                </a:solidFill>
                <a:effectLst/>
                <a:latin typeface="JetBrains Mono"/>
              </a:rPr>
              <a:t>console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log</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'File Renamed!'</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1415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8F321-7804-40DD-9D52-1A7FE374F699}"/>
              </a:ext>
            </a:extLst>
          </p:cNvPr>
          <p:cNvSpPr>
            <a:spLocks noGrp="1"/>
          </p:cNvSpPr>
          <p:nvPr>
            <p:ph type="title"/>
          </p:nvPr>
        </p:nvSpPr>
        <p:spPr/>
        <p:txBody>
          <a:bodyPr/>
          <a:lstStyle/>
          <a:p>
            <a:r>
              <a:rPr lang="en-US" dirty="0"/>
              <a:t>Node.js URL Module</a:t>
            </a:r>
          </a:p>
        </p:txBody>
      </p:sp>
      <p:sp>
        <p:nvSpPr>
          <p:cNvPr id="3" name="Content Placeholder 2">
            <a:extLst>
              <a:ext uri="{FF2B5EF4-FFF2-40B4-BE49-F238E27FC236}">
                <a16:creationId xmlns:a16="http://schemas.microsoft.com/office/drawing/2014/main" id="{404974B1-57C9-4100-8D82-906DA6D70954}"/>
              </a:ext>
            </a:extLst>
          </p:cNvPr>
          <p:cNvSpPr>
            <a:spLocks noGrp="1"/>
          </p:cNvSpPr>
          <p:nvPr>
            <p:ph sz="quarter" idx="34"/>
          </p:nvPr>
        </p:nvSpPr>
        <p:spPr/>
        <p:txBody>
          <a:bodyPr/>
          <a:lstStyle/>
          <a:p>
            <a:r>
              <a:rPr lang="en-US" dirty="0"/>
              <a:t>The URL module splits up a web address into readable parts.</a:t>
            </a:r>
          </a:p>
          <a:p>
            <a:r>
              <a:rPr lang="en-US" dirty="0"/>
              <a:t>Split a web address into readable parts:</a:t>
            </a:r>
          </a:p>
          <a:p>
            <a:endParaRPr lang="en-US" dirty="0"/>
          </a:p>
          <a:p>
            <a:endParaRPr lang="en-US" dirty="0"/>
          </a:p>
          <a:p>
            <a:endParaRPr lang="en-US" dirty="0"/>
          </a:p>
          <a:p>
            <a:endParaRPr lang="en-US" dirty="0"/>
          </a:p>
          <a:p>
            <a:endParaRPr lang="en-US" dirty="0"/>
          </a:p>
          <a:p>
            <a:r>
              <a:rPr lang="en-US" dirty="0"/>
              <a:t>We will build File Server based on URL Module.</a:t>
            </a:r>
          </a:p>
        </p:txBody>
      </p:sp>
      <p:sp>
        <p:nvSpPr>
          <p:cNvPr id="4" name="Rectangle 1">
            <a:extLst>
              <a:ext uri="{FF2B5EF4-FFF2-40B4-BE49-F238E27FC236}">
                <a16:creationId xmlns:a16="http://schemas.microsoft.com/office/drawing/2014/main" id="{5619EF5B-4D77-426D-A38A-868714EBE5B1}"/>
              </a:ext>
            </a:extLst>
          </p:cNvPr>
          <p:cNvSpPr>
            <a:spLocks noChangeArrowheads="1"/>
          </p:cNvSpPr>
          <p:nvPr/>
        </p:nvSpPr>
        <p:spPr bwMode="auto">
          <a:xfrm>
            <a:off x="1163782" y="2367171"/>
            <a:ext cx="8759536" cy="2123658"/>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err="1">
                <a:ln>
                  <a:noFill/>
                </a:ln>
                <a:solidFill>
                  <a:srgbClr val="F8F8F2"/>
                </a:solidFill>
                <a:effectLst/>
                <a:latin typeface="JetBrains Mono"/>
              </a:rPr>
              <a:t>url</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err="1">
                <a:ln>
                  <a:noFill/>
                </a:ln>
                <a:solidFill>
                  <a:srgbClr val="F1FA8C"/>
                </a:solidFill>
                <a:effectLst/>
                <a:latin typeface="JetBrains Mono"/>
              </a:rPr>
              <a:t>url</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err="1">
                <a:ln>
                  <a:noFill/>
                </a:ln>
                <a:solidFill>
                  <a:srgbClr val="F8F8F2"/>
                </a:solidFill>
                <a:effectLst/>
                <a:latin typeface="JetBrains Mono"/>
              </a:rPr>
              <a:t>currentDate</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new </a:t>
            </a:r>
            <a:r>
              <a:rPr kumimoji="0" lang="en-US" altLang="en-US" sz="1200" b="0" i="0" u="none" strike="noStrike" cap="none" normalizeH="0" baseline="0" dirty="0">
                <a:ln>
                  <a:noFill/>
                </a:ln>
                <a:solidFill>
                  <a:srgbClr val="F8F8F2"/>
                </a:solidFill>
                <a:effectLst/>
                <a:latin typeface="JetBrains Mono"/>
              </a:rPr>
              <a:t>Date();</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err="1">
                <a:ln>
                  <a:noFill/>
                </a:ln>
                <a:solidFill>
                  <a:srgbClr val="F8F8F2"/>
                </a:solidFill>
                <a:effectLst/>
                <a:latin typeface="JetBrains Mono"/>
              </a:rPr>
              <a:t>adr</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`http://localhost:8080/</a:t>
            </a:r>
            <a:r>
              <a:rPr kumimoji="0" lang="en-US" altLang="en-US" sz="1200" b="0" i="0" u="none" strike="noStrike" cap="none" normalizeH="0" baseline="0" dirty="0" err="1">
                <a:ln>
                  <a:noFill/>
                </a:ln>
                <a:solidFill>
                  <a:srgbClr val="F1FA8C"/>
                </a:solidFill>
                <a:effectLst/>
                <a:latin typeface="JetBrains Mono"/>
              </a:rPr>
              <a:t>default.htm?year</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err="1">
                <a:ln>
                  <a:noFill/>
                </a:ln>
                <a:solidFill>
                  <a:srgbClr val="F8F8F2"/>
                </a:solidFill>
                <a:effectLst/>
                <a:latin typeface="JetBrains Mono"/>
              </a:rPr>
              <a:t>currentDate.</a:t>
            </a:r>
            <a:r>
              <a:rPr kumimoji="0" lang="en-US" altLang="en-US" sz="1200" b="0" i="0" u="none" strike="noStrike" cap="none" normalizeH="0" baseline="0" dirty="0" err="1">
                <a:ln>
                  <a:noFill/>
                </a:ln>
                <a:solidFill>
                  <a:srgbClr val="50FA7B"/>
                </a:solidFill>
                <a:effectLst/>
                <a:latin typeface="JetBrains Mono"/>
              </a:rPr>
              <a:t>getFullYear</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&amp;month=</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err="1">
                <a:ln>
                  <a:noFill/>
                </a:ln>
                <a:solidFill>
                  <a:srgbClr val="F8F8F2"/>
                </a:solidFill>
                <a:effectLst/>
                <a:latin typeface="JetBrains Mono"/>
              </a:rPr>
              <a:t>currentDate.</a:t>
            </a:r>
            <a:r>
              <a:rPr kumimoji="0" lang="en-US" altLang="en-US" sz="1200" b="0" i="0" u="none" strike="noStrike" cap="none" normalizeH="0" baseline="0" dirty="0" err="1">
                <a:ln>
                  <a:noFill/>
                </a:ln>
                <a:solidFill>
                  <a:srgbClr val="50FA7B"/>
                </a:solidFill>
                <a:effectLst/>
                <a:latin typeface="JetBrains Mono"/>
              </a:rPr>
              <a:t>getMonth</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BD93F9"/>
                </a:solidFill>
                <a:effectLst/>
                <a:latin typeface="JetBrains Mono"/>
              </a:rPr>
              <a:t>1</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q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url.</a:t>
            </a:r>
            <a:r>
              <a:rPr kumimoji="0" lang="en-US" altLang="en-US" sz="1200" b="0" i="1" u="none" strike="noStrike" cap="none" normalizeH="0" baseline="0" dirty="0" err="1">
                <a:ln>
                  <a:noFill/>
                </a:ln>
                <a:solidFill>
                  <a:srgbClr val="8BE9FD"/>
                </a:solidFill>
                <a:effectLst/>
                <a:latin typeface="JetBrains Mono"/>
              </a:rPr>
              <a:t>parse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err="1">
                <a:ln>
                  <a:noFill/>
                </a:ln>
                <a:solidFill>
                  <a:srgbClr val="F8F8F2"/>
                </a:solidFill>
                <a:effectLst/>
                <a:latin typeface="JetBrains Mono"/>
              </a:rPr>
              <a:t>adr</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BD93F9"/>
                </a:solidFill>
                <a:effectLst/>
                <a:latin typeface="JetBrains Mono"/>
              </a:rPr>
              <a:t>true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err="1">
                <a:ln>
                  <a:noFill/>
                </a:ln>
                <a:solidFill>
                  <a:srgbClr val="F8F8F2"/>
                </a:solidFill>
                <a:effectLst/>
                <a:latin typeface="JetBrains Mono"/>
              </a:rPr>
              <a:t>q.host</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//returns 'localhost:8080'</a:t>
            </a:r>
            <a:br>
              <a:rPr kumimoji="0" lang="en-US" altLang="en-US" sz="1200" b="0" i="1" u="none" strike="noStrike" cap="none" normalizeH="0" baseline="0" dirty="0">
                <a:ln>
                  <a:noFill/>
                </a:ln>
                <a:solidFill>
                  <a:srgbClr val="6272A4"/>
                </a:solidFill>
                <a:effectLst/>
                <a:latin typeface="JetBrains Mono"/>
              </a:rPr>
            </a:b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err="1">
                <a:ln>
                  <a:noFill/>
                </a:ln>
                <a:solidFill>
                  <a:srgbClr val="F8F8F2"/>
                </a:solidFill>
                <a:effectLst/>
                <a:latin typeface="JetBrains Mono"/>
              </a:rPr>
              <a:t>q.pathname</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//returns '/default.htm'</a:t>
            </a:r>
            <a:br>
              <a:rPr kumimoji="0" lang="en-US" altLang="en-US" sz="1200" b="0" i="1" u="none" strike="noStrike" cap="none" normalizeH="0" baseline="0" dirty="0">
                <a:ln>
                  <a:noFill/>
                </a:ln>
                <a:solidFill>
                  <a:srgbClr val="6272A4"/>
                </a:solidFill>
                <a:effectLst/>
                <a:latin typeface="JetBrains Mono"/>
              </a:rPr>
            </a:b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err="1">
                <a:ln>
                  <a:noFill/>
                </a:ln>
                <a:solidFill>
                  <a:srgbClr val="F8F8F2"/>
                </a:solidFill>
                <a:effectLst/>
                <a:latin typeface="JetBrains Mono"/>
              </a:rPr>
              <a:t>q.search</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//returns '?year=2020&amp;month=5'</a:t>
            </a:r>
            <a:br>
              <a:rPr kumimoji="0" lang="en-US" altLang="en-US" sz="1200" b="0" i="1" u="none" strike="noStrike" cap="none" normalizeH="0" baseline="0" dirty="0">
                <a:ln>
                  <a:noFill/>
                </a:ln>
                <a:solidFill>
                  <a:srgbClr val="6272A4"/>
                </a:solidFill>
                <a:effectLst/>
                <a:latin typeface="JetBrains Mono"/>
              </a:rPr>
            </a:b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err="1">
                <a:ln>
                  <a:noFill/>
                </a:ln>
                <a:solidFill>
                  <a:srgbClr val="F8F8F2"/>
                </a:solidFill>
                <a:effectLst/>
                <a:latin typeface="JetBrains Mono"/>
              </a:rPr>
              <a:t>qdata</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q.query</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//returns an object: { year: 2020, month: 5}</a:t>
            </a:r>
            <a:br>
              <a:rPr kumimoji="0" lang="en-US" altLang="en-US" sz="1200" b="0" i="1" u="none" strike="noStrike" cap="none" normalizeH="0" baseline="0" dirty="0">
                <a:ln>
                  <a:noFill/>
                </a:ln>
                <a:solidFill>
                  <a:srgbClr val="6272A4"/>
                </a:solidFill>
                <a:effectLst/>
                <a:latin typeface="JetBrains Mono"/>
              </a:rPr>
            </a:b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err="1">
                <a:ln>
                  <a:noFill/>
                </a:ln>
                <a:solidFill>
                  <a:srgbClr val="F8F8F2"/>
                </a:solidFill>
                <a:effectLst/>
                <a:latin typeface="JetBrains Mono"/>
              </a:rPr>
              <a:t>qdata.month</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//returns 5</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81422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23727-F2F0-4F23-8458-EA4F6C3A56BF}"/>
              </a:ext>
            </a:extLst>
          </p:cNvPr>
          <p:cNvSpPr>
            <a:spLocks noGrp="1"/>
          </p:cNvSpPr>
          <p:nvPr>
            <p:ph type="title"/>
          </p:nvPr>
        </p:nvSpPr>
        <p:spPr/>
        <p:txBody>
          <a:bodyPr/>
          <a:lstStyle/>
          <a:p>
            <a:r>
              <a:rPr lang="en-US" dirty="0"/>
              <a:t>Node.js URL Module (2)</a:t>
            </a:r>
          </a:p>
        </p:txBody>
      </p:sp>
      <p:sp>
        <p:nvSpPr>
          <p:cNvPr id="3" name="Content Placeholder 2">
            <a:extLst>
              <a:ext uri="{FF2B5EF4-FFF2-40B4-BE49-F238E27FC236}">
                <a16:creationId xmlns:a16="http://schemas.microsoft.com/office/drawing/2014/main" id="{15ECA1F3-F302-43EE-AD85-103B32B2D81F}"/>
              </a:ext>
            </a:extLst>
          </p:cNvPr>
          <p:cNvSpPr>
            <a:spLocks noGrp="1"/>
          </p:cNvSpPr>
          <p:nvPr>
            <p:ph sz="quarter" idx="34"/>
          </p:nvPr>
        </p:nvSpPr>
        <p:spPr/>
        <p:txBody>
          <a:bodyPr/>
          <a:lstStyle/>
          <a:p>
            <a:r>
              <a:rPr lang="en-US" dirty="0"/>
              <a:t>Assume we have two html files: </a:t>
            </a:r>
            <a:r>
              <a:rPr lang="en-US" b="1" dirty="0"/>
              <a:t>winter.html </a:t>
            </a:r>
            <a:r>
              <a:rPr lang="en-US" dirty="0"/>
              <a:t>and </a:t>
            </a:r>
            <a:r>
              <a:rPr lang="en-US" b="1" dirty="0"/>
              <a:t>summer.html</a:t>
            </a:r>
          </a:p>
        </p:txBody>
      </p:sp>
      <p:sp>
        <p:nvSpPr>
          <p:cNvPr id="4" name="Rectangle 1">
            <a:extLst>
              <a:ext uri="{FF2B5EF4-FFF2-40B4-BE49-F238E27FC236}">
                <a16:creationId xmlns:a16="http://schemas.microsoft.com/office/drawing/2014/main" id="{53831D06-2E5D-4075-8249-C717EB523EA5}"/>
              </a:ext>
            </a:extLst>
          </p:cNvPr>
          <p:cNvSpPr>
            <a:spLocks noChangeArrowheads="1"/>
          </p:cNvSpPr>
          <p:nvPr/>
        </p:nvSpPr>
        <p:spPr bwMode="auto">
          <a:xfrm>
            <a:off x="924792" y="2028616"/>
            <a:ext cx="4322618" cy="280076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JetBrains Mono"/>
              </a:rPr>
              <a:t>&lt;!DOCTYPE </a:t>
            </a:r>
            <a:r>
              <a:rPr kumimoji="0" lang="en-US" altLang="en-US" sz="1600" b="0" i="1" u="none" strike="noStrike" cap="none" normalizeH="0" baseline="0" dirty="0">
                <a:ln>
                  <a:noFill/>
                </a:ln>
                <a:solidFill>
                  <a:srgbClr val="50FA78"/>
                </a:solidFill>
                <a:effectLst/>
                <a:latin typeface="JetBrains Mono"/>
              </a:rPr>
              <a:t>html</a:t>
            </a:r>
            <a:r>
              <a:rPr kumimoji="0" lang="en-US" altLang="en-US" sz="1600" b="0" i="0" u="none" strike="noStrike" cap="none" normalizeH="0" baseline="0" dirty="0">
                <a:ln>
                  <a:noFill/>
                </a:ln>
                <a:solidFill>
                  <a:srgbClr val="F8F8F2"/>
                </a:solidFill>
                <a:effectLst/>
                <a:latin typeface="JetBrains Mono"/>
              </a:rPr>
              <a:t>&gt;</a:t>
            </a:r>
            <a:br>
              <a:rPr kumimoji="0" lang="en-US" altLang="en-US" sz="1600" b="0" i="0" u="none" strike="noStrike" cap="none" normalizeH="0" baseline="0" dirty="0">
                <a:ln>
                  <a:noFill/>
                </a:ln>
                <a:solidFill>
                  <a:srgbClr val="F8F8F2"/>
                </a:solidFill>
                <a:effectLst/>
                <a:latin typeface="JetBrains Mono"/>
              </a:rPr>
            </a:br>
            <a:r>
              <a:rPr kumimoji="0" lang="en-US" altLang="en-US" sz="1600" b="0" i="0" u="none" strike="noStrike" cap="none" normalizeH="0" baseline="0" dirty="0">
                <a:ln>
                  <a:noFill/>
                </a:ln>
                <a:solidFill>
                  <a:srgbClr val="F8F8F2"/>
                </a:solidFill>
                <a:effectLst/>
                <a:latin typeface="JetBrains Mono"/>
              </a:rPr>
              <a:t>&lt;</a:t>
            </a:r>
            <a:r>
              <a:rPr kumimoji="0" lang="en-US" altLang="en-US" sz="1600" b="0" i="0" u="none" strike="noStrike" cap="none" normalizeH="0" baseline="0" dirty="0">
                <a:ln>
                  <a:noFill/>
                </a:ln>
                <a:solidFill>
                  <a:srgbClr val="FF79C6"/>
                </a:solidFill>
                <a:effectLst/>
                <a:latin typeface="JetBrains Mono"/>
              </a:rPr>
              <a:t>html </a:t>
            </a:r>
            <a:r>
              <a:rPr kumimoji="0" lang="en-US" altLang="en-US" sz="1600" b="0" i="1" u="none" strike="noStrike" cap="none" normalizeH="0" baseline="0" dirty="0" err="1">
                <a:ln>
                  <a:noFill/>
                </a:ln>
                <a:solidFill>
                  <a:srgbClr val="50FA78"/>
                </a:solidFill>
                <a:effectLst/>
                <a:latin typeface="JetBrains Mono"/>
              </a:rPr>
              <a:t>lang</a:t>
            </a:r>
            <a:r>
              <a:rPr kumimoji="0" lang="en-US" altLang="en-US" sz="1600" b="0" i="0" u="none" strike="noStrike" cap="none" normalizeH="0" baseline="0" dirty="0">
                <a:ln>
                  <a:noFill/>
                </a:ln>
                <a:solidFill>
                  <a:srgbClr val="F1FA8C"/>
                </a:solidFill>
                <a:effectLst/>
                <a:latin typeface="JetBrains Mono"/>
              </a:rPr>
              <a:t>="</a:t>
            </a:r>
            <a:r>
              <a:rPr kumimoji="0" lang="en-US" altLang="en-US" sz="1600" b="0" i="0" u="none" strike="noStrike" cap="none" normalizeH="0" baseline="0" dirty="0" err="1">
                <a:ln>
                  <a:noFill/>
                </a:ln>
                <a:solidFill>
                  <a:srgbClr val="F1FA8C"/>
                </a:solidFill>
                <a:effectLst/>
                <a:latin typeface="JetBrains Mono"/>
              </a:rPr>
              <a:t>en</a:t>
            </a:r>
            <a:r>
              <a:rPr kumimoji="0" lang="en-US" altLang="en-US" sz="1600" b="0" i="0" u="none" strike="noStrike" cap="none" normalizeH="0" baseline="0" dirty="0">
                <a:ln>
                  <a:noFill/>
                </a:ln>
                <a:solidFill>
                  <a:srgbClr val="F1FA8C"/>
                </a:solidFill>
                <a:effectLst/>
                <a:latin typeface="JetBrains Mono"/>
              </a:rPr>
              <a:t>"</a:t>
            </a:r>
            <a:r>
              <a:rPr kumimoji="0" lang="en-US" altLang="en-US" sz="1600" b="0" i="0" u="none" strike="noStrike" cap="none" normalizeH="0" baseline="0" dirty="0">
                <a:ln>
                  <a:noFill/>
                </a:ln>
                <a:solidFill>
                  <a:srgbClr val="F8F8F2"/>
                </a:solidFill>
                <a:effectLst/>
                <a:latin typeface="JetBrains Mono"/>
              </a:rPr>
              <a:t>&gt;</a:t>
            </a:r>
            <a:br>
              <a:rPr kumimoji="0" lang="en-US" altLang="en-US" sz="1600" b="0" i="0" u="none" strike="noStrike" cap="none" normalizeH="0" baseline="0" dirty="0">
                <a:ln>
                  <a:noFill/>
                </a:ln>
                <a:solidFill>
                  <a:srgbClr val="F8F8F2"/>
                </a:solidFill>
                <a:effectLst/>
                <a:latin typeface="JetBrains Mono"/>
              </a:rPr>
            </a:br>
            <a:r>
              <a:rPr kumimoji="0" lang="en-US" altLang="en-US" sz="1600" b="0" i="0" u="none" strike="noStrike" cap="none" normalizeH="0" baseline="0" dirty="0">
                <a:ln>
                  <a:noFill/>
                </a:ln>
                <a:solidFill>
                  <a:srgbClr val="F8F8F2"/>
                </a:solidFill>
                <a:effectLst/>
                <a:latin typeface="JetBrains Mono"/>
              </a:rPr>
              <a:t>&lt;</a:t>
            </a:r>
            <a:r>
              <a:rPr kumimoji="0" lang="en-US" altLang="en-US" sz="1600" b="0" i="0" u="none" strike="noStrike" cap="none" normalizeH="0" baseline="0" dirty="0">
                <a:ln>
                  <a:noFill/>
                </a:ln>
                <a:solidFill>
                  <a:srgbClr val="FF79C6"/>
                </a:solidFill>
                <a:effectLst/>
                <a:latin typeface="JetBrains Mono"/>
              </a:rPr>
              <a:t>head</a:t>
            </a:r>
            <a:r>
              <a:rPr kumimoji="0" lang="en-US" altLang="en-US" sz="1600" b="0" i="0" u="none" strike="noStrike" cap="none" normalizeH="0" baseline="0" dirty="0">
                <a:ln>
                  <a:noFill/>
                </a:ln>
                <a:solidFill>
                  <a:srgbClr val="F8F8F2"/>
                </a:solidFill>
                <a:effectLst/>
                <a:latin typeface="JetBrains Mono"/>
              </a:rPr>
              <a:t>&gt;</a:t>
            </a:r>
            <a:br>
              <a:rPr kumimoji="0" lang="en-US" altLang="en-US" sz="1600" b="0" i="0" u="none" strike="noStrike" cap="none" normalizeH="0" baseline="0" dirty="0">
                <a:ln>
                  <a:noFill/>
                </a:ln>
                <a:solidFill>
                  <a:srgbClr val="F8F8F2"/>
                </a:solidFill>
                <a:effectLst/>
                <a:latin typeface="JetBrains Mono"/>
              </a:rPr>
            </a:br>
            <a:r>
              <a:rPr kumimoji="0" lang="en-US" altLang="en-US" sz="1600" b="0" i="0" u="none" strike="noStrike" cap="none" normalizeH="0" baseline="0" dirty="0">
                <a:ln>
                  <a:noFill/>
                </a:ln>
                <a:solidFill>
                  <a:srgbClr val="F8F8F2"/>
                </a:solidFill>
                <a:effectLst/>
                <a:latin typeface="JetBrains Mono"/>
              </a:rPr>
              <a:t>    &lt;</a:t>
            </a:r>
            <a:r>
              <a:rPr kumimoji="0" lang="en-US" altLang="en-US" sz="1600" b="0" i="0" u="none" strike="noStrike" cap="none" normalizeH="0" baseline="0" dirty="0">
                <a:ln>
                  <a:noFill/>
                </a:ln>
                <a:solidFill>
                  <a:srgbClr val="FF79C6"/>
                </a:solidFill>
                <a:effectLst/>
                <a:latin typeface="JetBrains Mono"/>
              </a:rPr>
              <a:t>meta </a:t>
            </a:r>
            <a:r>
              <a:rPr kumimoji="0" lang="en-US" altLang="en-US" sz="1600" b="0" i="1" u="none" strike="noStrike" cap="none" normalizeH="0" baseline="0" dirty="0">
                <a:ln>
                  <a:noFill/>
                </a:ln>
                <a:solidFill>
                  <a:srgbClr val="50FA78"/>
                </a:solidFill>
                <a:effectLst/>
                <a:latin typeface="JetBrains Mono"/>
              </a:rPr>
              <a:t>charset</a:t>
            </a:r>
            <a:r>
              <a:rPr kumimoji="0" lang="en-US" altLang="en-US" sz="1600" b="0" i="0" u="none" strike="noStrike" cap="none" normalizeH="0" baseline="0" dirty="0">
                <a:ln>
                  <a:noFill/>
                </a:ln>
                <a:solidFill>
                  <a:srgbClr val="F1FA8C"/>
                </a:solidFill>
                <a:effectLst/>
                <a:latin typeface="JetBrains Mono"/>
              </a:rPr>
              <a:t>="UTF-8"</a:t>
            </a:r>
            <a:r>
              <a:rPr kumimoji="0" lang="en-US" altLang="en-US" sz="1600" b="0" i="0" u="none" strike="noStrike" cap="none" normalizeH="0" baseline="0" dirty="0">
                <a:ln>
                  <a:noFill/>
                </a:ln>
                <a:solidFill>
                  <a:srgbClr val="F8F8F2"/>
                </a:solidFill>
                <a:effectLst/>
                <a:latin typeface="JetBrains Mono"/>
              </a:rPr>
              <a:t>&gt;</a:t>
            </a:r>
            <a:br>
              <a:rPr kumimoji="0" lang="en-US" altLang="en-US" sz="1600" b="0" i="0" u="none" strike="noStrike" cap="none" normalizeH="0" baseline="0" dirty="0">
                <a:ln>
                  <a:noFill/>
                </a:ln>
                <a:solidFill>
                  <a:srgbClr val="F8F8F2"/>
                </a:solidFill>
                <a:effectLst/>
                <a:latin typeface="JetBrains Mono"/>
              </a:rPr>
            </a:br>
            <a:r>
              <a:rPr kumimoji="0" lang="en-US" altLang="en-US" sz="1600" b="0" i="0" u="none" strike="noStrike" cap="none" normalizeH="0" baseline="0" dirty="0">
                <a:ln>
                  <a:noFill/>
                </a:ln>
                <a:solidFill>
                  <a:srgbClr val="F8F8F2"/>
                </a:solidFill>
                <a:effectLst/>
                <a:latin typeface="JetBrains Mono"/>
              </a:rPr>
              <a:t>    &lt;</a:t>
            </a:r>
            <a:r>
              <a:rPr kumimoji="0" lang="en-US" altLang="en-US" sz="1600" b="0" i="0" u="none" strike="noStrike" cap="none" normalizeH="0" baseline="0" dirty="0">
                <a:ln>
                  <a:noFill/>
                </a:ln>
                <a:solidFill>
                  <a:srgbClr val="FF79C6"/>
                </a:solidFill>
                <a:effectLst/>
                <a:latin typeface="JetBrains Mono"/>
              </a:rPr>
              <a:t>title</a:t>
            </a:r>
            <a:r>
              <a:rPr kumimoji="0" lang="en-US" altLang="en-US" sz="1600" b="0" i="0" u="none" strike="noStrike" cap="none" normalizeH="0" baseline="0" dirty="0">
                <a:ln>
                  <a:noFill/>
                </a:ln>
                <a:solidFill>
                  <a:srgbClr val="F8F8F2"/>
                </a:solidFill>
                <a:effectLst/>
                <a:latin typeface="JetBrains Mono"/>
              </a:rPr>
              <a:t>&gt;URL Module - Demo File Server&lt;/</a:t>
            </a:r>
            <a:r>
              <a:rPr kumimoji="0" lang="en-US" altLang="en-US" sz="1600" b="0" i="0" u="none" strike="noStrike" cap="none" normalizeH="0" baseline="0" dirty="0">
                <a:ln>
                  <a:noFill/>
                </a:ln>
                <a:solidFill>
                  <a:srgbClr val="FF79C6"/>
                </a:solidFill>
                <a:effectLst/>
                <a:latin typeface="JetBrains Mono"/>
              </a:rPr>
              <a:t>title</a:t>
            </a:r>
            <a:r>
              <a:rPr kumimoji="0" lang="en-US" altLang="en-US" sz="1600" b="0" i="0" u="none" strike="noStrike" cap="none" normalizeH="0" baseline="0" dirty="0">
                <a:ln>
                  <a:noFill/>
                </a:ln>
                <a:solidFill>
                  <a:srgbClr val="F8F8F2"/>
                </a:solidFill>
                <a:effectLst/>
                <a:latin typeface="JetBrains Mono"/>
              </a:rPr>
              <a:t>&gt;</a:t>
            </a:r>
            <a:br>
              <a:rPr kumimoji="0" lang="en-US" altLang="en-US" sz="1600" b="0" i="0" u="none" strike="noStrike" cap="none" normalizeH="0" baseline="0" dirty="0">
                <a:ln>
                  <a:noFill/>
                </a:ln>
                <a:solidFill>
                  <a:srgbClr val="F8F8F2"/>
                </a:solidFill>
                <a:effectLst/>
                <a:latin typeface="JetBrains Mono"/>
              </a:rPr>
            </a:br>
            <a:r>
              <a:rPr kumimoji="0" lang="en-US" altLang="en-US" sz="1600" b="0" i="0" u="none" strike="noStrike" cap="none" normalizeH="0" baseline="0" dirty="0">
                <a:ln>
                  <a:noFill/>
                </a:ln>
                <a:solidFill>
                  <a:srgbClr val="F8F8F2"/>
                </a:solidFill>
                <a:effectLst/>
                <a:latin typeface="JetBrains Mono"/>
              </a:rPr>
              <a:t>&lt;/</a:t>
            </a:r>
            <a:r>
              <a:rPr kumimoji="0" lang="en-US" altLang="en-US" sz="1600" b="0" i="0" u="none" strike="noStrike" cap="none" normalizeH="0" baseline="0" dirty="0">
                <a:ln>
                  <a:noFill/>
                </a:ln>
                <a:solidFill>
                  <a:srgbClr val="FF79C6"/>
                </a:solidFill>
                <a:effectLst/>
                <a:latin typeface="JetBrains Mono"/>
              </a:rPr>
              <a:t>head</a:t>
            </a:r>
            <a:r>
              <a:rPr kumimoji="0" lang="en-US" altLang="en-US" sz="1600" b="0" i="0" u="none" strike="noStrike" cap="none" normalizeH="0" baseline="0" dirty="0">
                <a:ln>
                  <a:noFill/>
                </a:ln>
                <a:solidFill>
                  <a:srgbClr val="F8F8F2"/>
                </a:solidFill>
                <a:effectLst/>
                <a:latin typeface="JetBrains Mono"/>
              </a:rPr>
              <a:t>&gt;</a:t>
            </a:r>
            <a:br>
              <a:rPr kumimoji="0" lang="en-US" altLang="en-US" sz="1600" b="0" i="0" u="none" strike="noStrike" cap="none" normalizeH="0" baseline="0" dirty="0">
                <a:ln>
                  <a:noFill/>
                </a:ln>
                <a:solidFill>
                  <a:srgbClr val="F8F8F2"/>
                </a:solidFill>
                <a:effectLst/>
                <a:latin typeface="JetBrains Mono"/>
              </a:rPr>
            </a:br>
            <a:r>
              <a:rPr kumimoji="0" lang="en-US" altLang="en-US" sz="1600" b="0" i="0" u="none" strike="noStrike" cap="none" normalizeH="0" baseline="0" dirty="0">
                <a:ln>
                  <a:noFill/>
                </a:ln>
                <a:solidFill>
                  <a:srgbClr val="F8F8F2"/>
                </a:solidFill>
                <a:effectLst/>
                <a:latin typeface="JetBrains Mono"/>
              </a:rPr>
              <a:t>&lt;</a:t>
            </a:r>
            <a:r>
              <a:rPr kumimoji="0" lang="en-US" altLang="en-US" sz="1600" b="0" i="0" u="none" strike="noStrike" cap="none" normalizeH="0" baseline="0" dirty="0">
                <a:ln>
                  <a:noFill/>
                </a:ln>
                <a:solidFill>
                  <a:srgbClr val="FF79C6"/>
                </a:solidFill>
                <a:effectLst/>
                <a:latin typeface="JetBrains Mono"/>
              </a:rPr>
              <a:t>body</a:t>
            </a:r>
            <a:r>
              <a:rPr kumimoji="0" lang="en-US" altLang="en-US" sz="1600" b="0" i="0" u="none" strike="noStrike" cap="none" normalizeH="0" baseline="0" dirty="0">
                <a:ln>
                  <a:noFill/>
                </a:ln>
                <a:solidFill>
                  <a:srgbClr val="F8F8F2"/>
                </a:solidFill>
                <a:effectLst/>
                <a:latin typeface="JetBrains Mono"/>
              </a:rPr>
              <a:t>&gt;</a:t>
            </a:r>
            <a:br>
              <a:rPr kumimoji="0" lang="en-US" altLang="en-US" sz="1600" b="0" i="0" u="none" strike="noStrike" cap="none" normalizeH="0" baseline="0" dirty="0">
                <a:ln>
                  <a:noFill/>
                </a:ln>
                <a:solidFill>
                  <a:srgbClr val="F8F8F2"/>
                </a:solidFill>
                <a:effectLst/>
                <a:latin typeface="JetBrains Mono"/>
              </a:rPr>
            </a:br>
            <a:r>
              <a:rPr kumimoji="0" lang="en-US" altLang="en-US" sz="1600" b="0" i="0" u="none" strike="noStrike" cap="none" normalizeH="0" baseline="0" dirty="0">
                <a:ln>
                  <a:noFill/>
                </a:ln>
                <a:solidFill>
                  <a:srgbClr val="F8F8F2"/>
                </a:solidFill>
                <a:effectLst/>
                <a:latin typeface="JetBrains Mono"/>
              </a:rPr>
              <a:t>&lt;</a:t>
            </a:r>
            <a:r>
              <a:rPr kumimoji="0" lang="en-US" altLang="en-US" sz="1600" b="0" i="0" u="none" strike="noStrike" cap="none" normalizeH="0" baseline="0" dirty="0">
                <a:ln>
                  <a:noFill/>
                </a:ln>
                <a:solidFill>
                  <a:srgbClr val="FF79C6"/>
                </a:solidFill>
                <a:effectLst/>
                <a:latin typeface="JetBrains Mono"/>
              </a:rPr>
              <a:t>h1</a:t>
            </a:r>
            <a:r>
              <a:rPr kumimoji="0" lang="en-US" altLang="en-US" sz="1600" b="0" i="0" u="none" strike="noStrike" cap="none" normalizeH="0" baseline="0" dirty="0">
                <a:ln>
                  <a:noFill/>
                </a:ln>
                <a:solidFill>
                  <a:srgbClr val="F8F8F2"/>
                </a:solidFill>
                <a:effectLst/>
                <a:latin typeface="JetBrains Mono"/>
              </a:rPr>
              <a:t>&gt;Summer&lt;/</a:t>
            </a:r>
            <a:r>
              <a:rPr kumimoji="0" lang="en-US" altLang="en-US" sz="1600" b="0" i="0" u="none" strike="noStrike" cap="none" normalizeH="0" baseline="0" dirty="0">
                <a:ln>
                  <a:noFill/>
                </a:ln>
                <a:solidFill>
                  <a:srgbClr val="FF79C6"/>
                </a:solidFill>
                <a:effectLst/>
                <a:latin typeface="JetBrains Mono"/>
              </a:rPr>
              <a:t>h1</a:t>
            </a:r>
            <a:r>
              <a:rPr kumimoji="0" lang="en-US" altLang="en-US" sz="1600" b="0" i="0" u="none" strike="noStrike" cap="none" normalizeH="0" baseline="0" dirty="0">
                <a:ln>
                  <a:noFill/>
                </a:ln>
                <a:solidFill>
                  <a:srgbClr val="F8F8F2"/>
                </a:solidFill>
                <a:effectLst/>
                <a:latin typeface="JetBrains Mono"/>
              </a:rPr>
              <a:t>&gt;</a:t>
            </a:r>
            <a:br>
              <a:rPr kumimoji="0" lang="en-US" altLang="en-US" sz="1600" b="0" i="0" u="none" strike="noStrike" cap="none" normalizeH="0" baseline="0" dirty="0">
                <a:ln>
                  <a:noFill/>
                </a:ln>
                <a:solidFill>
                  <a:srgbClr val="F8F8F2"/>
                </a:solidFill>
                <a:effectLst/>
                <a:latin typeface="JetBrains Mono"/>
              </a:rPr>
            </a:br>
            <a:r>
              <a:rPr kumimoji="0" lang="en-US" altLang="en-US" sz="1600" b="0" i="0" u="none" strike="noStrike" cap="none" normalizeH="0" baseline="0" dirty="0">
                <a:ln>
                  <a:noFill/>
                </a:ln>
                <a:solidFill>
                  <a:srgbClr val="F8F8F2"/>
                </a:solidFill>
                <a:effectLst/>
                <a:latin typeface="JetBrains Mono"/>
              </a:rPr>
              <a:t>&lt;</a:t>
            </a:r>
            <a:r>
              <a:rPr kumimoji="0" lang="en-US" altLang="en-US" sz="1600" b="0" i="0" u="none" strike="noStrike" cap="none" normalizeH="0" baseline="0" dirty="0">
                <a:ln>
                  <a:noFill/>
                </a:ln>
                <a:solidFill>
                  <a:srgbClr val="FF79C6"/>
                </a:solidFill>
                <a:effectLst/>
                <a:latin typeface="JetBrains Mono"/>
              </a:rPr>
              <a:t>p</a:t>
            </a:r>
            <a:r>
              <a:rPr kumimoji="0" lang="en-US" altLang="en-US" sz="1600" b="0" i="0" u="none" strike="noStrike" cap="none" normalizeH="0" baseline="0" dirty="0">
                <a:ln>
                  <a:noFill/>
                </a:ln>
                <a:solidFill>
                  <a:srgbClr val="F8F8F2"/>
                </a:solidFill>
                <a:effectLst/>
                <a:latin typeface="JetBrains Mono"/>
              </a:rPr>
              <a:t>&gt;I love the sun!&lt;/</a:t>
            </a:r>
            <a:r>
              <a:rPr kumimoji="0" lang="en-US" altLang="en-US" sz="1600" b="0" i="0" u="none" strike="noStrike" cap="none" normalizeH="0" baseline="0" dirty="0">
                <a:ln>
                  <a:noFill/>
                </a:ln>
                <a:solidFill>
                  <a:srgbClr val="FF79C6"/>
                </a:solidFill>
                <a:effectLst/>
                <a:latin typeface="JetBrains Mono"/>
              </a:rPr>
              <a:t>p</a:t>
            </a:r>
            <a:r>
              <a:rPr kumimoji="0" lang="en-US" altLang="en-US" sz="1600" b="0" i="0" u="none" strike="noStrike" cap="none" normalizeH="0" baseline="0" dirty="0">
                <a:ln>
                  <a:noFill/>
                </a:ln>
                <a:solidFill>
                  <a:srgbClr val="F8F8F2"/>
                </a:solidFill>
                <a:effectLst/>
                <a:latin typeface="JetBrains Mono"/>
              </a:rPr>
              <a:t>&gt;</a:t>
            </a:r>
            <a:br>
              <a:rPr kumimoji="0" lang="en-US" altLang="en-US" sz="1600" b="0" i="0" u="none" strike="noStrike" cap="none" normalizeH="0" baseline="0" dirty="0">
                <a:ln>
                  <a:noFill/>
                </a:ln>
                <a:solidFill>
                  <a:srgbClr val="F8F8F2"/>
                </a:solidFill>
                <a:effectLst/>
                <a:latin typeface="JetBrains Mono"/>
              </a:rPr>
            </a:br>
            <a:r>
              <a:rPr kumimoji="0" lang="en-US" altLang="en-US" sz="1600" b="0" i="0" u="none" strike="noStrike" cap="none" normalizeH="0" baseline="0" dirty="0">
                <a:ln>
                  <a:noFill/>
                </a:ln>
                <a:solidFill>
                  <a:srgbClr val="F8F8F2"/>
                </a:solidFill>
                <a:effectLst/>
                <a:latin typeface="JetBrains Mono"/>
              </a:rPr>
              <a:t>&lt;/</a:t>
            </a:r>
            <a:r>
              <a:rPr kumimoji="0" lang="en-US" altLang="en-US" sz="1600" b="0" i="0" u="none" strike="noStrike" cap="none" normalizeH="0" baseline="0" dirty="0">
                <a:ln>
                  <a:noFill/>
                </a:ln>
                <a:solidFill>
                  <a:srgbClr val="FF79C6"/>
                </a:solidFill>
                <a:effectLst/>
                <a:latin typeface="JetBrains Mono"/>
              </a:rPr>
              <a:t>body</a:t>
            </a:r>
            <a:r>
              <a:rPr kumimoji="0" lang="en-US" altLang="en-US" sz="1600" b="0" i="0" u="none" strike="noStrike" cap="none" normalizeH="0" baseline="0" dirty="0">
                <a:ln>
                  <a:noFill/>
                </a:ln>
                <a:solidFill>
                  <a:srgbClr val="F8F8F2"/>
                </a:solidFill>
                <a:effectLst/>
                <a:latin typeface="JetBrains Mono"/>
              </a:rPr>
              <a:t>&gt;</a:t>
            </a:r>
            <a:br>
              <a:rPr kumimoji="0" lang="en-US" altLang="en-US" sz="1600" b="0" i="0" u="none" strike="noStrike" cap="none" normalizeH="0" baseline="0" dirty="0">
                <a:ln>
                  <a:noFill/>
                </a:ln>
                <a:solidFill>
                  <a:srgbClr val="F8F8F2"/>
                </a:solidFill>
                <a:effectLst/>
                <a:latin typeface="JetBrains Mono"/>
              </a:rPr>
            </a:br>
            <a:r>
              <a:rPr kumimoji="0" lang="en-US" altLang="en-US" sz="1600" b="0" i="0" u="none" strike="noStrike" cap="none" normalizeH="0" baseline="0" dirty="0">
                <a:ln>
                  <a:noFill/>
                </a:ln>
                <a:solidFill>
                  <a:srgbClr val="F8F8F2"/>
                </a:solidFill>
                <a:effectLst/>
                <a:latin typeface="JetBrains Mono"/>
              </a:rPr>
              <a:t>&lt;/</a:t>
            </a:r>
            <a:r>
              <a:rPr kumimoji="0" lang="en-US" altLang="en-US" sz="1600" b="0" i="0" u="none" strike="noStrike" cap="none" normalizeH="0" baseline="0" dirty="0">
                <a:ln>
                  <a:noFill/>
                </a:ln>
                <a:solidFill>
                  <a:srgbClr val="FF79C6"/>
                </a:solidFill>
                <a:effectLst/>
                <a:latin typeface="JetBrains Mono"/>
              </a:rPr>
              <a:t>html</a:t>
            </a:r>
            <a:r>
              <a:rPr kumimoji="0" lang="en-US" altLang="en-US" sz="1600" b="0" i="0" u="none" strike="noStrike" cap="none" normalizeH="0" baseline="0" dirty="0">
                <a:ln>
                  <a:noFill/>
                </a:ln>
                <a:solidFill>
                  <a:srgbClr val="F8F8F2"/>
                </a:solidFill>
                <a:effectLst/>
                <a:latin typeface="JetBrains Mono"/>
              </a:rPr>
              <a:t>&gt;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6DC4E23-2927-4374-8547-8190AEBC1168}"/>
              </a:ext>
            </a:extLst>
          </p:cNvPr>
          <p:cNvSpPr>
            <a:spLocks noChangeArrowheads="1"/>
          </p:cNvSpPr>
          <p:nvPr/>
        </p:nvSpPr>
        <p:spPr bwMode="auto">
          <a:xfrm>
            <a:off x="6622472" y="2028616"/>
            <a:ext cx="4644736" cy="280076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F8F8F2"/>
                </a:solidFill>
                <a:effectLst/>
                <a:latin typeface="JetBrains Mono"/>
              </a:rPr>
              <a:t>&lt;!DOCTYPE </a:t>
            </a:r>
            <a:r>
              <a:rPr kumimoji="0" lang="en-US" altLang="en-US" sz="1600" b="0" i="1" u="none" strike="noStrike" cap="none" normalizeH="0" baseline="0">
                <a:ln>
                  <a:noFill/>
                </a:ln>
                <a:solidFill>
                  <a:srgbClr val="50FA78"/>
                </a:solidFill>
                <a:effectLst/>
                <a:latin typeface="JetBrains Mono"/>
              </a:rPr>
              <a:t>html</a:t>
            </a:r>
            <a:r>
              <a:rPr kumimoji="0" lang="en-US" altLang="en-US" sz="1600" b="0" i="0" u="none" strike="noStrike" cap="none" normalizeH="0" baseline="0">
                <a:ln>
                  <a:noFill/>
                </a:ln>
                <a:solidFill>
                  <a:srgbClr val="F8F8F2"/>
                </a:solidFill>
                <a:effectLst/>
                <a:latin typeface="JetBrains Mono"/>
              </a:rPr>
              <a:t>&gt;</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&lt;</a:t>
            </a:r>
            <a:r>
              <a:rPr kumimoji="0" lang="en-US" altLang="en-US" sz="1600" b="0" i="0" u="none" strike="noStrike" cap="none" normalizeH="0" baseline="0">
                <a:ln>
                  <a:noFill/>
                </a:ln>
                <a:solidFill>
                  <a:srgbClr val="FF79C6"/>
                </a:solidFill>
                <a:effectLst/>
                <a:latin typeface="JetBrains Mono"/>
              </a:rPr>
              <a:t>html </a:t>
            </a:r>
            <a:r>
              <a:rPr kumimoji="0" lang="en-US" altLang="en-US" sz="1600" b="0" i="1" u="none" strike="noStrike" cap="none" normalizeH="0" baseline="0">
                <a:ln>
                  <a:noFill/>
                </a:ln>
                <a:solidFill>
                  <a:srgbClr val="50FA78"/>
                </a:solidFill>
                <a:effectLst/>
                <a:latin typeface="JetBrains Mono"/>
              </a:rPr>
              <a:t>lang</a:t>
            </a:r>
            <a:r>
              <a:rPr kumimoji="0" lang="en-US" altLang="en-US" sz="1600" b="0" i="0" u="none" strike="noStrike" cap="none" normalizeH="0" baseline="0">
                <a:ln>
                  <a:noFill/>
                </a:ln>
                <a:solidFill>
                  <a:srgbClr val="F1FA8C"/>
                </a:solidFill>
                <a:effectLst/>
                <a:latin typeface="JetBrains Mono"/>
              </a:rPr>
              <a:t>="en"</a:t>
            </a:r>
            <a:r>
              <a:rPr kumimoji="0" lang="en-US" altLang="en-US" sz="1600" b="0" i="0" u="none" strike="noStrike" cap="none" normalizeH="0" baseline="0">
                <a:ln>
                  <a:noFill/>
                </a:ln>
                <a:solidFill>
                  <a:srgbClr val="F8F8F2"/>
                </a:solidFill>
                <a:effectLst/>
                <a:latin typeface="JetBrains Mono"/>
              </a:rPr>
              <a:t>&gt;</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&lt;</a:t>
            </a:r>
            <a:r>
              <a:rPr kumimoji="0" lang="en-US" altLang="en-US" sz="1600" b="0" i="0" u="none" strike="noStrike" cap="none" normalizeH="0" baseline="0">
                <a:ln>
                  <a:noFill/>
                </a:ln>
                <a:solidFill>
                  <a:srgbClr val="FF79C6"/>
                </a:solidFill>
                <a:effectLst/>
                <a:latin typeface="JetBrains Mono"/>
              </a:rPr>
              <a:t>head</a:t>
            </a:r>
            <a:r>
              <a:rPr kumimoji="0" lang="en-US" altLang="en-US" sz="1600" b="0" i="0" u="none" strike="noStrike" cap="none" normalizeH="0" baseline="0">
                <a:ln>
                  <a:noFill/>
                </a:ln>
                <a:solidFill>
                  <a:srgbClr val="F8F8F2"/>
                </a:solidFill>
                <a:effectLst/>
                <a:latin typeface="JetBrains Mono"/>
              </a:rPr>
              <a:t>&gt;</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    &lt;</a:t>
            </a:r>
            <a:r>
              <a:rPr kumimoji="0" lang="en-US" altLang="en-US" sz="1600" b="0" i="0" u="none" strike="noStrike" cap="none" normalizeH="0" baseline="0">
                <a:ln>
                  <a:noFill/>
                </a:ln>
                <a:solidFill>
                  <a:srgbClr val="FF79C6"/>
                </a:solidFill>
                <a:effectLst/>
                <a:latin typeface="JetBrains Mono"/>
              </a:rPr>
              <a:t>meta </a:t>
            </a:r>
            <a:r>
              <a:rPr kumimoji="0" lang="en-US" altLang="en-US" sz="1600" b="0" i="1" u="none" strike="noStrike" cap="none" normalizeH="0" baseline="0">
                <a:ln>
                  <a:noFill/>
                </a:ln>
                <a:solidFill>
                  <a:srgbClr val="50FA78"/>
                </a:solidFill>
                <a:effectLst/>
                <a:latin typeface="JetBrains Mono"/>
              </a:rPr>
              <a:t>charset</a:t>
            </a:r>
            <a:r>
              <a:rPr kumimoji="0" lang="en-US" altLang="en-US" sz="1600" b="0" i="0" u="none" strike="noStrike" cap="none" normalizeH="0" baseline="0">
                <a:ln>
                  <a:noFill/>
                </a:ln>
                <a:solidFill>
                  <a:srgbClr val="F1FA8C"/>
                </a:solidFill>
                <a:effectLst/>
                <a:latin typeface="JetBrains Mono"/>
              </a:rPr>
              <a:t>="UTF-8"</a:t>
            </a:r>
            <a:r>
              <a:rPr kumimoji="0" lang="en-US" altLang="en-US" sz="1600" b="0" i="0" u="none" strike="noStrike" cap="none" normalizeH="0" baseline="0">
                <a:ln>
                  <a:noFill/>
                </a:ln>
                <a:solidFill>
                  <a:srgbClr val="F8F8F2"/>
                </a:solidFill>
                <a:effectLst/>
                <a:latin typeface="JetBrains Mono"/>
              </a:rPr>
              <a:t>&gt;</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    &lt;</a:t>
            </a:r>
            <a:r>
              <a:rPr kumimoji="0" lang="en-US" altLang="en-US" sz="1600" b="0" i="0" u="none" strike="noStrike" cap="none" normalizeH="0" baseline="0">
                <a:ln>
                  <a:noFill/>
                </a:ln>
                <a:solidFill>
                  <a:srgbClr val="FF79C6"/>
                </a:solidFill>
                <a:effectLst/>
                <a:latin typeface="JetBrains Mono"/>
              </a:rPr>
              <a:t>title</a:t>
            </a:r>
            <a:r>
              <a:rPr kumimoji="0" lang="en-US" altLang="en-US" sz="1600" b="0" i="0" u="none" strike="noStrike" cap="none" normalizeH="0" baseline="0">
                <a:ln>
                  <a:noFill/>
                </a:ln>
                <a:solidFill>
                  <a:srgbClr val="F8F8F2"/>
                </a:solidFill>
                <a:effectLst/>
                <a:latin typeface="JetBrains Mono"/>
              </a:rPr>
              <a:t>&gt;URL Module - Demo File Server&lt;/</a:t>
            </a:r>
            <a:r>
              <a:rPr kumimoji="0" lang="en-US" altLang="en-US" sz="1600" b="0" i="0" u="none" strike="noStrike" cap="none" normalizeH="0" baseline="0">
                <a:ln>
                  <a:noFill/>
                </a:ln>
                <a:solidFill>
                  <a:srgbClr val="FF79C6"/>
                </a:solidFill>
                <a:effectLst/>
                <a:latin typeface="JetBrains Mono"/>
              </a:rPr>
              <a:t>title</a:t>
            </a:r>
            <a:r>
              <a:rPr kumimoji="0" lang="en-US" altLang="en-US" sz="1600" b="0" i="0" u="none" strike="noStrike" cap="none" normalizeH="0" baseline="0">
                <a:ln>
                  <a:noFill/>
                </a:ln>
                <a:solidFill>
                  <a:srgbClr val="F8F8F2"/>
                </a:solidFill>
                <a:effectLst/>
                <a:latin typeface="JetBrains Mono"/>
              </a:rPr>
              <a:t>&gt;</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&lt;/</a:t>
            </a:r>
            <a:r>
              <a:rPr kumimoji="0" lang="en-US" altLang="en-US" sz="1600" b="0" i="0" u="none" strike="noStrike" cap="none" normalizeH="0" baseline="0">
                <a:ln>
                  <a:noFill/>
                </a:ln>
                <a:solidFill>
                  <a:srgbClr val="FF79C6"/>
                </a:solidFill>
                <a:effectLst/>
                <a:latin typeface="JetBrains Mono"/>
              </a:rPr>
              <a:t>head</a:t>
            </a:r>
            <a:r>
              <a:rPr kumimoji="0" lang="en-US" altLang="en-US" sz="1600" b="0" i="0" u="none" strike="noStrike" cap="none" normalizeH="0" baseline="0">
                <a:ln>
                  <a:noFill/>
                </a:ln>
                <a:solidFill>
                  <a:srgbClr val="F8F8F2"/>
                </a:solidFill>
                <a:effectLst/>
                <a:latin typeface="JetBrains Mono"/>
              </a:rPr>
              <a:t>&gt;</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&lt;</a:t>
            </a:r>
            <a:r>
              <a:rPr kumimoji="0" lang="en-US" altLang="en-US" sz="1600" b="0" i="0" u="none" strike="noStrike" cap="none" normalizeH="0" baseline="0">
                <a:ln>
                  <a:noFill/>
                </a:ln>
                <a:solidFill>
                  <a:srgbClr val="FF79C6"/>
                </a:solidFill>
                <a:effectLst/>
                <a:latin typeface="JetBrains Mono"/>
              </a:rPr>
              <a:t>body</a:t>
            </a:r>
            <a:r>
              <a:rPr kumimoji="0" lang="en-US" altLang="en-US" sz="1600" b="0" i="0" u="none" strike="noStrike" cap="none" normalizeH="0" baseline="0">
                <a:ln>
                  <a:noFill/>
                </a:ln>
                <a:solidFill>
                  <a:srgbClr val="F8F8F2"/>
                </a:solidFill>
                <a:effectLst/>
                <a:latin typeface="JetBrains Mono"/>
              </a:rPr>
              <a:t>&gt;</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&lt;</a:t>
            </a:r>
            <a:r>
              <a:rPr kumimoji="0" lang="en-US" altLang="en-US" sz="1600" b="0" i="0" u="none" strike="noStrike" cap="none" normalizeH="0" baseline="0">
                <a:ln>
                  <a:noFill/>
                </a:ln>
                <a:solidFill>
                  <a:srgbClr val="FF79C6"/>
                </a:solidFill>
                <a:effectLst/>
                <a:latin typeface="JetBrains Mono"/>
              </a:rPr>
              <a:t>h1</a:t>
            </a:r>
            <a:r>
              <a:rPr kumimoji="0" lang="en-US" altLang="en-US" sz="1600" b="0" i="0" u="none" strike="noStrike" cap="none" normalizeH="0" baseline="0">
                <a:ln>
                  <a:noFill/>
                </a:ln>
                <a:solidFill>
                  <a:srgbClr val="F8F8F2"/>
                </a:solidFill>
                <a:effectLst/>
                <a:latin typeface="JetBrains Mono"/>
              </a:rPr>
              <a:t>&gt;Winter&lt;/</a:t>
            </a:r>
            <a:r>
              <a:rPr kumimoji="0" lang="en-US" altLang="en-US" sz="1600" b="0" i="0" u="none" strike="noStrike" cap="none" normalizeH="0" baseline="0">
                <a:ln>
                  <a:noFill/>
                </a:ln>
                <a:solidFill>
                  <a:srgbClr val="FF79C6"/>
                </a:solidFill>
                <a:effectLst/>
                <a:latin typeface="JetBrains Mono"/>
              </a:rPr>
              <a:t>h1</a:t>
            </a:r>
            <a:r>
              <a:rPr kumimoji="0" lang="en-US" altLang="en-US" sz="1600" b="0" i="0" u="none" strike="noStrike" cap="none" normalizeH="0" baseline="0">
                <a:ln>
                  <a:noFill/>
                </a:ln>
                <a:solidFill>
                  <a:srgbClr val="F8F8F2"/>
                </a:solidFill>
                <a:effectLst/>
                <a:latin typeface="JetBrains Mono"/>
              </a:rPr>
              <a:t>&gt;</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&lt;</a:t>
            </a:r>
            <a:r>
              <a:rPr kumimoji="0" lang="en-US" altLang="en-US" sz="1600" b="0" i="0" u="none" strike="noStrike" cap="none" normalizeH="0" baseline="0">
                <a:ln>
                  <a:noFill/>
                </a:ln>
                <a:solidFill>
                  <a:srgbClr val="FF79C6"/>
                </a:solidFill>
                <a:effectLst/>
                <a:latin typeface="JetBrains Mono"/>
              </a:rPr>
              <a:t>p</a:t>
            </a:r>
            <a:r>
              <a:rPr kumimoji="0" lang="en-US" altLang="en-US" sz="1600" b="0" i="0" u="none" strike="noStrike" cap="none" normalizeH="0" baseline="0">
                <a:ln>
                  <a:noFill/>
                </a:ln>
                <a:solidFill>
                  <a:srgbClr val="F8F8F2"/>
                </a:solidFill>
                <a:effectLst/>
                <a:latin typeface="JetBrains Mono"/>
              </a:rPr>
              <a:t>&gt;I love the snow!&lt;/</a:t>
            </a:r>
            <a:r>
              <a:rPr kumimoji="0" lang="en-US" altLang="en-US" sz="1600" b="0" i="0" u="none" strike="noStrike" cap="none" normalizeH="0" baseline="0">
                <a:ln>
                  <a:noFill/>
                </a:ln>
                <a:solidFill>
                  <a:srgbClr val="FF79C6"/>
                </a:solidFill>
                <a:effectLst/>
                <a:latin typeface="JetBrains Mono"/>
              </a:rPr>
              <a:t>p</a:t>
            </a:r>
            <a:r>
              <a:rPr kumimoji="0" lang="en-US" altLang="en-US" sz="1600" b="0" i="0" u="none" strike="noStrike" cap="none" normalizeH="0" baseline="0">
                <a:ln>
                  <a:noFill/>
                </a:ln>
                <a:solidFill>
                  <a:srgbClr val="F8F8F2"/>
                </a:solidFill>
                <a:effectLst/>
                <a:latin typeface="JetBrains Mono"/>
              </a:rPr>
              <a:t>&gt;</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&lt;/</a:t>
            </a:r>
            <a:r>
              <a:rPr kumimoji="0" lang="en-US" altLang="en-US" sz="1600" b="0" i="0" u="none" strike="noStrike" cap="none" normalizeH="0" baseline="0">
                <a:ln>
                  <a:noFill/>
                </a:ln>
                <a:solidFill>
                  <a:srgbClr val="FF79C6"/>
                </a:solidFill>
                <a:effectLst/>
                <a:latin typeface="JetBrains Mono"/>
              </a:rPr>
              <a:t>body</a:t>
            </a:r>
            <a:r>
              <a:rPr kumimoji="0" lang="en-US" altLang="en-US" sz="1600" b="0" i="0" u="none" strike="noStrike" cap="none" normalizeH="0" baseline="0">
                <a:ln>
                  <a:noFill/>
                </a:ln>
                <a:solidFill>
                  <a:srgbClr val="F8F8F2"/>
                </a:solidFill>
                <a:effectLst/>
                <a:latin typeface="JetBrains Mono"/>
              </a:rPr>
              <a:t>&gt;</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&lt;/</a:t>
            </a:r>
            <a:r>
              <a:rPr kumimoji="0" lang="en-US" altLang="en-US" sz="1600" b="0" i="0" u="none" strike="noStrike" cap="none" normalizeH="0" baseline="0">
                <a:ln>
                  <a:noFill/>
                </a:ln>
                <a:solidFill>
                  <a:srgbClr val="FF79C6"/>
                </a:solidFill>
                <a:effectLst/>
                <a:latin typeface="JetBrains Mono"/>
              </a:rPr>
              <a:t>html</a:t>
            </a:r>
            <a:r>
              <a:rPr kumimoji="0" lang="en-US" altLang="en-US" sz="1600" b="0" i="0" u="none" strike="noStrike" cap="none" normalizeH="0" baseline="0">
                <a:ln>
                  <a:noFill/>
                </a:ln>
                <a:solidFill>
                  <a:srgbClr val="F8F8F2"/>
                </a:solidFill>
                <a:effectLst/>
                <a:latin typeface="JetBrains Mono"/>
              </a:rPr>
              <a:t>&gt;</a:t>
            </a:r>
            <a:endParaRPr kumimoji="0" lang="en-US" altLang="en-US"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66287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499E2-A459-47D4-9656-60500AEF4B02}"/>
              </a:ext>
            </a:extLst>
          </p:cNvPr>
          <p:cNvSpPr>
            <a:spLocks noGrp="1"/>
          </p:cNvSpPr>
          <p:nvPr>
            <p:ph type="title"/>
          </p:nvPr>
        </p:nvSpPr>
        <p:spPr/>
        <p:txBody>
          <a:bodyPr/>
          <a:lstStyle/>
          <a:p>
            <a:r>
              <a:rPr lang="en-US" dirty="0"/>
              <a:t>Agenda</a:t>
            </a:r>
          </a:p>
        </p:txBody>
      </p:sp>
      <p:sp>
        <p:nvSpPr>
          <p:cNvPr id="11" name="Content Placeholder 10">
            <a:extLst>
              <a:ext uri="{FF2B5EF4-FFF2-40B4-BE49-F238E27FC236}">
                <a16:creationId xmlns:a16="http://schemas.microsoft.com/office/drawing/2014/main" id="{20BA3CA6-0BEB-45F3-B126-B916F3B44A99}"/>
              </a:ext>
            </a:extLst>
          </p:cNvPr>
          <p:cNvSpPr>
            <a:spLocks noGrp="1"/>
          </p:cNvSpPr>
          <p:nvPr>
            <p:ph sz="quarter" idx="34"/>
          </p:nvPr>
        </p:nvSpPr>
        <p:spPr/>
        <p:txBody>
          <a:bodyPr>
            <a:normAutofit/>
          </a:bodyPr>
          <a:lstStyle/>
          <a:p>
            <a:r>
              <a:rPr lang="en-US" dirty="0"/>
              <a:t>Node.js basic concept</a:t>
            </a:r>
          </a:p>
          <a:p>
            <a:r>
              <a:rPr lang="en-US" dirty="0"/>
              <a:t>Working with Database in Node</a:t>
            </a:r>
          </a:p>
          <a:p>
            <a:r>
              <a:rPr lang="en-US" dirty="0"/>
              <a:t>How to Build and Structure a Node.js MVC Application</a:t>
            </a:r>
          </a:p>
          <a:p>
            <a:r>
              <a:rPr lang="en-US" dirty="0"/>
              <a:t>Local Authentication Using Passport in Node.js</a:t>
            </a:r>
          </a:p>
          <a:p>
            <a:r>
              <a:rPr lang="en-US" dirty="0"/>
              <a:t>How to Debug a Node App</a:t>
            </a:r>
          </a:p>
          <a:p>
            <a:r>
              <a:rPr lang="en-US" dirty="0"/>
              <a:t>Q&amp;A</a:t>
            </a:r>
          </a:p>
        </p:txBody>
      </p:sp>
    </p:spTree>
    <p:extLst>
      <p:ext uri="{BB962C8B-B14F-4D97-AF65-F5344CB8AC3E}">
        <p14:creationId xmlns:p14="http://schemas.microsoft.com/office/powerpoint/2010/main" val="274438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23727-F2F0-4F23-8458-EA4F6C3A56BF}"/>
              </a:ext>
            </a:extLst>
          </p:cNvPr>
          <p:cNvSpPr>
            <a:spLocks noGrp="1"/>
          </p:cNvSpPr>
          <p:nvPr>
            <p:ph type="title"/>
          </p:nvPr>
        </p:nvSpPr>
        <p:spPr/>
        <p:txBody>
          <a:bodyPr/>
          <a:lstStyle/>
          <a:p>
            <a:r>
              <a:rPr lang="en-US" dirty="0"/>
              <a:t>Node.js URL Module (3)</a:t>
            </a:r>
          </a:p>
        </p:txBody>
      </p:sp>
      <p:sp>
        <p:nvSpPr>
          <p:cNvPr id="3" name="Content Placeholder 2">
            <a:extLst>
              <a:ext uri="{FF2B5EF4-FFF2-40B4-BE49-F238E27FC236}">
                <a16:creationId xmlns:a16="http://schemas.microsoft.com/office/drawing/2014/main" id="{15ECA1F3-F302-43EE-AD85-103B32B2D81F}"/>
              </a:ext>
            </a:extLst>
          </p:cNvPr>
          <p:cNvSpPr>
            <a:spLocks noGrp="1"/>
          </p:cNvSpPr>
          <p:nvPr>
            <p:ph sz="quarter" idx="34"/>
          </p:nvPr>
        </p:nvSpPr>
        <p:spPr/>
        <p:txBody>
          <a:bodyPr/>
          <a:lstStyle/>
          <a:p>
            <a:r>
              <a:rPr lang="en-US" dirty="0"/>
              <a:t>Create </a:t>
            </a:r>
            <a:r>
              <a:rPr lang="en-US" b="1" dirty="0"/>
              <a:t>demo_fileserver.js</a:t>
            </a:r>
          </a:p>
        </p:txBody>
      </p:sp>
      <p:sp>
        <p:nvSpPr>
          <p:cNvPr id="6" name="Rectangle 1">
            <a:extLst>
              <a:ext uri="{FF2B5EF4-FFF2-40B4-BE49-F238E27FC236}">
                <a16:creationId xmlns:a16="http://schemas.microsoft.com/office/drawing/2014/main" id="{6323100C-A571-46C7-BFFF-1E0CFCF26F83}"/>
              </a:ext>
            </a:extLst>
          </p:cNvPr>
          <p:cNvSpPr>
            <a:spLocks noChangeArrowheads="1"/>
          </p:cNvSpPr>
          <p:nvPr/>
        </p:nvSpPr>
        <p:spPr bwMode="auto">
          <a:xfrm>
            <a:off x="1184564" y="2039936"/>
            <a:ext cx="4727863" cy="375487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FF79C6"/>
                </a:solidFill>
                <a:effectLst/>
                <a:latin typeface="JetBrains Mono"/>
              </a:rPr>
              <a:t>const </a:t>
            </a:r>
            <a:r>
              <a:rPr kumimoji="0" lang="en-US" altLang="en-US" sz="1400" b="0" i="0" u="none" strike="noStrike" cap="none" normalizeH="0" baseline="0" dirty="0">
                <a:ln>
                  <a:noFill/>
                </a:ln>
                <a:solidFill>
                  <a:srgbClr val="F8F8F2"/>
                </a:solidFill>
                <a:effectLst/>
                <a:latin typeface="JetBrains Mono"/>
              </a:rPr>
              <a:t>http </a:t>
            </a:r>
            <a:r>
              <a:rPr kumimoji="0" lang="en-US" altLang="en-US" sz="1400" b="0" i="0" u="none" strike="noStrike" cap="none" normalizeH="0" baseline="0" dirty="0">
                <a:ln>
                  <a:noFill/>
                </a:ln>
                <a:solidFill>
                  <a:srgbClr val="FF79C6"/>
                </a:solidFill>
                <a:effectLst/>
                <a:latin typeface="JetBrains Mono"/>
              </a:rPr>
              <a:t>= require</a:t>
            </a:r>
            <a:r>
              <a:rPr kumimoji="0" lang="en-US" altLang="en-US" sz="1400" b="0" i="0" u="none" strike="noStrike" cap="none" normalizeH="0" baseline="0" dirty="0">
                <a:ln>
                  <a:noFill/>
                </a:ln>
                <a:solidFill>
                  <a:srgbClr val="F8F8F2"/>
                </a:solidFill>
                <a:effectLst/>
                <a:latin typeface="JetBrains Mono"/>
              </a:rPr>
              <a:t>(</a:t>
            </a:r>
            <a:r>
              <a:rPr kumimoji="0" lang="en-US" altLang="en-US" sz="1400" b="0" i="0" u="none" strike="noStrike" cap="none" normalizeH="0" baseline="0" dirty="0">
                <a:ln>
                  <a:noFill/>
                </a:ln>
                <a:solidFill>
                  <a:srgbClr val="F1FA8C"/>
                </a:solidFill>
                <a:effectLst/>
                <a:latin typeface="JetBrains Mono"/>
              </a:rPr>
              <a:t>'http'</a:t>
            </a:r>
            <a:r>
              <a:rPr kumimoji="0" lang="en-US" altLang="en-US" sz="1400" b="0" i="0" u="none" strike="noStrike" cap="none" normalizeH="0" baseline="0" dirty="0">
                <a:ln>
                  <a:noFill/>
                </a:ln>
                <a:solidFill>
                  <a:srgbClr val="F8F8F2"/>
                </a:solidFill>
                <a:effectLst/>
                <a:latin typeface="JetBrains Mono"/>
              </a:rPr>
              <a:t>);</a:t>
            </a:r>
            <a:br>
              <a:rPr kumimoji="0" lang="en-US" altLang="en-US" sz="1400" b="0" i="0" u="none" strike="noStrike" cap="none" normalizeH="0" baseline="0" dirty="0">
                <a:ln>
                  <a:noFill/>
                </a:ln>
                <a:solidFill>
                  <a:srgbClr val="F8F8F2"/>
                </a:solidFill>
                <a:effectLst/>
                <a:latin typeface="JetBrains Mono"/>
              </a:rPr>
            </a:br>
            <a:r>
              <a:rPr kumimoji="0" lang="en-US" altLang="en-US" sz="1400" b="0" i="0" u="none" strike="noStrike" cap="none" normalizeH="0" baseline="0" dirty="0">
                <a:ln>
                  <a:noFill/>
                </a:ln>
                <a:solidFill>
                  <a:srgbClr val="FF79C6"/>
                </a:solidFill>
                <a:effectLst/>
                <a:latin typeface="JetBrains Mono"/>
              </a:rPr>
              <a:t>const </a:t>
            </a:r>
            <a:r>
              <a:rPr kumimoji="0" lang="en-US" altLang="en-US" sz="1400" b="0" i="0" u="none" strike="noStrike" cap="none" normalizeH="0" baseline="0" dirty="0" err="1">
                <a:ln>
                  <a:noFill/>
                </a:ln>
                <a:solidFill>
                  <a:srgbClr val="F8F8F2"/>
                </a:solidFill>
                <a:effectLst/>
                <a:latin typeface="JetBrains Mono"/>
              </a:rPr>
              <a:t>url</a:t>
            </a:r>
            <a:r>
              <a:rPr kumimoji="0" lang="en-US" altLang="en-US" sz="1400" b="0" i="0" u="none" strike="noStrike" cap="none" normalizeH="0" baseline="0" dirty="0">
                <a:ln>
                  <a:noFill/>
                </a:ln>
                <a:solidFill>
                  <a:srgbClr val="F8F8F2"/>
                </a:solidFill>
                <a:effectLst/>
                <a:latin typeface="JetBrains Mono"/>
              </a:rPr>
              <a:t> </a:t>
            </a:r>
            <a:r>
              <a:rPr kumimoji="0" lang="en-US" altLang="en-US" sz="1400" b="0" i="0" u="none" strike="noStrike" cap="none" normalizeH="0" baseline="0" dirty="0">
                <a:ln>
                  <a:noFill/>
                </a:ln>
                <a:solidFill>
                  <a:srgbClr val="FF79C6"/>
                </a:solidFill>
                <a:effectLst/>
                <a:latin typeface="JetBrains Mono"/>
              </a:rPr>
              <a:t>= require</a:t>
            </a:r>
            <a:r>
              <a:rPr kumimoji="0" lang="en-US" altLang="en-US" sz="1400" b="0" i="0" u="none" strike="noStrike" cap="none" normalizeH="0" baseline="0" dirty="0">
                <a:ln>
                  <a:noFill/>
                </a:ln>
                <a:solidFill>
                  <a:srgbClr val="F8F8F2"/>
                </a:solidFill>
                <a:effectLst/>
                <a:latin typeface="JetBrains Mono"/>
              </a:rPr>
              <a:t>(</a:t>
            </a:r>
            <a:r>
              <a:rPr kumimoji="0" lang="en-US" altLang="en-US" sz="1400" b="0" i="0" u="none" strike="noStrike" cap="none" normalizeH="0" baseline="0" dirty="0">
                <a:ln>
                  <a:noFill/>
                </a:ln>
                <a:solidFill>
                  <a:srgbClr val="F1FA8C"/>
                </a:solidFill>
                <a:effectLst/>
                <a:latin typeface="JetBrains Mono"/>
              </a:rPr>
              <a:t>'</a:t>
            </a:r>
            <a:r>
              <a:rPr kumimoji="0" lang="en-US" altLang="en-US" sz="1400" b="0" i="0" u="none" strike="noStrike" cap="none" normalizeH="0" baseline="0" dirty="0" err="1">
                <a:ln>
                  <a:noFill/>
                </a:ln>
                <a:solidFill>
                  <a:srgbClr val="F1FA8C"/>
                </a:solidFill>
                <a:effectLst/>
                <a:latin typeface="JetBrains Mono"/>
              </a:rPr>
              <a:t>url</a:t>
            </a:r>
            <a:r>
              <a:rPr kumimoji="0" lang="en-US" altLang="en-US" sz="1400" b="0" i="0" u="none" strike="noStrike" cap="none" normalizeH="0" baseline="0" dirty="0">
                <a:ln>
                  <a:noFill/>
                </a:ln>
                <a:solidFill>
                  <a:srgbClr val="F1FA8C"/>
                </a:solidFill>
                <a:effectLst/>
                <a:latin typeface="JetBrains Mono"/>
              </a:rPr>
              <a:t>'</a:t>
            </a:r>
            <a:r>
              <a:rPr kumimoji="0" lang="en-US" altLang="en-US" sz="1400" b="0" i="0" u="none" strike="noStrike" cap="none" normalizeH="0" baseline="0" dirty="0">
                <a:ln>
                  <a:noFill/>
                </a:ln>
                <a:solidFill>
                  <a:srgbClr val="F8F8F2"/>
                </a:solidFill>
                <a:effectLst/>
                <a:latin typeface="JetBrains Mono"/>
              </a:rPr>
              <a:t>);</a:t>
            </a:r>
            <a:br>
              <a:rPr kumimoji="0" lang="en-US" altLang="en-US" sz="1400" b="0" i="0" u="none" strike="noStrike" cap="none" normalizeH="0" baseline="0" dirty="0">
                <a:ln>
                  <a:noFill/>
                </a:ln>
                <a:solidFill>
                  <a:srgbClr val="F8F8F2"/>
                </a:solidFill>
                <a:effectLst/>
                <a:latin typeface="JetBrains Mono"/>
              </a:rPr>
            </a:br>
            <a:r>
              <a:rPr kumimoji="0" lang="en-US" altLang="en-US" sz="1400" b="0" i="0" u="none" strike="noStrike" cap="none" normalizeH="0" baseline="0" dirty="0">
                <a:ln>
                  <a:noFill/>
                </a:ln>
                <a:solidFill>
                  <a:srgbClr val="FF79C6"/>
                </a:solidFill>
                <a:effectLst/>
                <a:latin typeface="JetBrains Mono"/>
              </a:rPr>
              <a:t>const </a:t>
            </a:r>
            <a:r>
              <a:rPr kumimoji="0" lang="en-US" altLang="en-US" sz="1400" b="0" i="0" u="none" strike="noStrike" cap="none" normalizeH="0" baseline="0" dirty="0">
                <a:ln>
                  <a:noFill/>
                </a:ln>
                <a:solidFill>
                  <a:srgbClr val="F8F8F2"/>
                </a:solidFill>
                <a:effectLst/>
                <a:latin typeface="JetBrains Mono"/>
              </a:rPr>
              <a:t>fs </a:t>
            </a:r>
            <a:r>
              <a:rPr kumimoji="0" lang="en-US" altLang="en-US" sz="1400" b="0" i="0" u="none" strike="noStrike" cap="none" normalizeH="0" baseline="0" dirty="0">
                <a:ln>
                  <a:noFill/>
                </a:ln>
                <a:solidFill>
                  <a:srgbClr val="FF79C6"/>
                </a:solidFill>
                <a:effectLst/>
                <a:latin typeface="JetBrains Mono"/>
              </a:rPr>
              <a:t>= require</a:t>
            </a:r>
            <a:r>
              <a:rPr kumimoji="0" lang="en-US" altLang="en-US" sz="1400" b="0" i="0" u="none" strike="noStrike" cap="none" normalizeH="0" baseline="0" dirty="0">
                <a:ln>
                  <a:noFill/>
                </a:ln>
                <a:solidFill>
                  <a:srgbClr val="F8F8F2"/>
                </a:solidFill>
                <a:effectLst/>
                <a:latin typeface="JetBrains Mono"/>
              </a:rPr>
              <a:t>(</a:t>
            </a:r>
            <a:r>
              <a:rPr kumimoji="0" lang="en-US" altLang="en-US" sz="1400" b="0" i="0" u="none" strike="noStrike" cap="none" normalizeH="0" baseline="0" dirty="0">
                <a:ln>
                  <a:noFill/>
                </a:ln>
                <a:solidFill>
                  <a:srgbClr val="F1FA8C"/>
                </a:solidFill>
                <a:effectLst/>
                <a:latin typeface="JetBrains Mono"/>
              </a:rPr>
              <a:t>'fs'</a:t>
            </a:r>
            <a:r>
              <a:rPr kumimoji="0" lang="en-US" altLang="en-US" sz="1400" b="0" i="0" u="none" strike="noStrike" cap="none" normalizeH="0" baseline="0" dirty="0">
                <a:ln>
                  <a:noFill/>
                </a:ln>
                <a:solidFill>
                  <a:srgbClr val="F8F8F2"/>
                </a:solidFill>
                <a:effectLst/>
                <a:latin typeface="JetBrains Mono"/>
              </a:rPr>
              <a:t>);</a:t>
            </a:r>
            <a:br>
              <a:rPr kumimoji="0" lang="en-US" altLang="en-US" sz="1400" b="0" i="0" u="none" strike="noStrike" cap="none" normalizeH="0" baseline="0" dirty="0">
                <a:ln>
                  <a:noFill/>
                </a:ln>
                <a:solidFill>
                  <a:srgbClr val="F8F8F2"/>
                </a:solidFill>
                <a:effectLst/>
                <a:latin typeface="JetBrains Mono"/>
              </a:rPr>
            </a:br>
            <a:br>
              <a:rPr kumimoji="0" lang="en-US" altLang="en-US" sz="1400" b="0" i="0" u="none" strike="noStrike" cap="none" normalizeH="0" baseline="0" dirty="0">
                <a:ln>
                  <a:noFill/>
                </a:ln>
                <a:solidFill>
                  <a:srgbClr val="F8F8F2"/>
                </a:solidFill>
                <a:effectLst/>
                <a:latin typeface="JetBrains Mono"/>
              </a:rPr>
            </a:br>
            <a:r>
              <a:rPr kumimoji="0" lang="en-US" altLang="en-US" sz="1400" b="0" i="0" u="none" strike="noStrike" cap="none" normalizeH="0" baseline="0" dirty="0" err="1">
                <a:ln>
                  <a:noFill/>
                </a:ln>
                <a:solidFill>
                  <a:srgbClr val="F8F8F2"/>
                </a:solidFill>
                <a:effectLst/>
                <a:latin typeface="JetBrains Mono"/>
              </a:rPr>
              <a:t>http.</a:t>
            </a:r>
            <a:r>
              <a:rPr kumimoji="0" lang="en-US" altLang="en-US" sz="1400" b="0" i="1" u="none" strike="noStrike" cap="none" normalizeH="0" baseline="0" dirty="0" err="1">
                <a:ln>
                  <a:noFill/>
                </a:ln>
                <a:solidFill>
                  <a:srgbClr val="8BE9FD"/>
                </a:solidFill>
                <a:effectLst/>
                <a:latin typeface="JetBrains Mono"/>
              </a:rPr>
              <a:t>createServer</a:t>
            </a:r>
            <a:r>
              <a:rPr kumimoji="0" lang="en-US" altLang="en-US" sz="1400" b="0" i="0" u="none" strike="noStrike" cap="none" normalizeH="0" baseline="0" dirty="0">
                <a:ln>
                  <a:noFill/>
                </a:ln>
                <a:solidFill>
                  <a:srgbClr val="F8F8F2"/>
                </a:solidFill>
                <a:effectLst/>
                <a:latin typeface="JetBrains Mono"/>
              </a:rPr>
              <a:t>((</a:t>
            </a:r>
            <a:r>
              <a:rPr kumimoji="0" lang="en-US" altLang="en-US" sz="1400" b="0" i="1" u="none" strike="noStrike" cap="none" normalizeH="0" baseline="0" dirty="0">
                <a:ln>
                  <a:noFill/>
                </a:ln>
                <a:solidFill>
                  <a:srgbClr val="FFB86C"/>
                </a:solidFill>
                <a:effectLst/>
                <a:latin typeface="JetBrains Mono"/>
              </a:rPr>
              <a:t>req</a:t>
            </a:r>
            <a:r>
              <a:rPr kumimoji="0" lang="en-US" altLang="en-US" sz="1400" b="0" i="0" u="none" strike="noStrike" cap="none" normalizeH="0" baseline="0" dirty="0">
                <a:ln>
                  <a:noFill/>
                </a:ln>
                <a:solidFill>
                  <a:srgbClr val="F8F8F2"/>
                </a:solidFill>
                <a:effectLst/>
                <a:latin typeface="JetBrains Mono"/>
              </a:rPr>
              <a:t>, </a:t>
            </a:r>
            <a:r>
              <a:rPr kumimoji="0" lang="en-US" altLang="en-US" sz="1400" b="0" i="1" u="none" strike="noStrike" cap="none" normalizeH="0" baseline="0" dirty="0">
                <a:ln>
                  <a:noFill/>
                </a:ln>
                <a:solidFill>
                  <a:srgbClr val="FFB86C"/>
                </a:solidFill>
                <a:effectLst/>
                <a:latin typeface="JetBrains Mono"/>
              </a:rPr>
              <a:t>res</a:t>
            </a:r>
            <a:r>
              <a:rPr kumimoji="0" lang="en-US" altLang="en-US" sz="1400" b="0" i="0" u="none" strike="noStrike" cap="none" normalizeH="0" baseline="0" dirty="0">
                <a:ln>
                  <a:noFill/>
                </a:ln>
                <a:solidFill>
                  <a:srgbClr val="F8F8F2"/>
                </a:solidFill>
                <a:effectLst/>
                <a:latin typeface="JetBrains Mono"/>
              </a:rPr>
              <a:t>) </a:t>
            </a:r>
            <a:r>
              <a:rPr kumimoji="0" lang="en-US" altLang="en-US" sz="1400" b="0" i="0" u="none" strike="noStrike" cap="none" normalizeH="0" baseline="0" dirty="0">
                <a:ln>
                  <a:noFill/>
                </a:ln>
                <a:solidFill>
                  <a:srgbClr val="FF79C6"/>
                </a:solidFill>
                <a:effectLst/>
                <a:latin typeface="JetBrains Mono"/>
              </a:rPr>
              <a:t>=&gt; </a:t>
            </a:r>
            <a:r>
              <a:rPr kumimoji="0" lang="en-US" altLang="en-US" sz="1400" b="0" i="0" u="none" strike="noStrike" cap="none" normalizeH="0" baseline="0" dirty="0">
                <a:ln>
                  <a:noFill/>
                </a:ln>
                <a:solidFill>
                  <a:srgbClr val="F8F8F2"/>
                </a:solidFill>
                <a:effectLst/>
                <a:latin typeface="JetBrains Mono"/>
              </a:rPr>
              <a:t>{</a:t>
            </a:r>
            <a:br>
              <a:rPr kumimoji="0" lang="en-US" altLang="en-US" sz="1400" b="0" i="0" u="none" strike="noStrike" cap="none" normalizeH="0" baseline="0" dirty="0">
                <a:ln>
                  <a:noFill/>
                </a:ln>
                <a:solidFill>
                  <a:srgbClr val="F8F8F2"/>
                </a:solidFill>
                <a:effectLst/>
                <a:latin typeface="JetBrains Mono"/>
              </a:rPr>
            </a:br>
            <a:r>
              <a:rPr kumimoji="0" lang="en-US" altLang="en-US" sz="1400" b="0" i="0" u="none" strike="noStrike" cap="none" normalizeH="0" baseline="0" dirty="0">
                <a:ln>
                  <a:noFill/>
                </a:ln>
                <a:solidFill>
                  <a:srgbClr val="F8F8F2"/>
                </a:solidFill>
                <a:effectLst/>
                <a:latin typeface="JetBrains Mono"/>
              </a:rPr>
              <a:t>   </a:t>
            </a:r>
            <a:r>
              <a:rPr kumimoji="0" lang="en-US" altLang="en-US" sz="1400" b="0" i="0" u="none" strike="noStrike" cap="none" normalizeH="0" baseline="0" dirty="0">
                <a:ln>
                  <a:noFill/>
                </a:ln>
                <a:solidFill>
                  <a:srgbClr val="FF79C6"/>
                </a:solidFill>
                <a:effectLst/>
                <a:latin typeface="JetBrains Mono"/>
              </a:rPr>
              <a:t>const </a:t>
            </a:r>
            <a:r>
              <a:rPr kumimoji="0" lang="en-US" altLang="en-US" sz="1400" b="0" i="0" u="none" strike="noStrike" cap="none" normalizeH="0" baseline="0" dirty="0">
                <a:ln>
                  <a:noFill/>
                </a:ln>
                <a:solidFill>
                  <a:srgbClr val="F8F8F2"/>
                </a:solidFill>
                <a:effectLst/>
                <a:latin typeface="JetBrains Mono"/>
              </a:rPr>
              <a:t>q </a:t>
            </a:r>
            <a:r>
              <a:rPr kumimoji="0" lang="en-US" altLang="en-US" sz="1400" b="0" i="0" u="none" strike="noStrike" cap="none" normalizeH="0" baseline="0" dirty="0">
                <a:ln>
                  <a:noFill/>
                </a:ln>
                <a:solidFill>
                  <a:srgbClr val="FF79C6"/>
                </a:solidFill>
                <a:effectLst/>
                <a:latin typeface="JetBrains Mono"/>
              </a:rPr>
              <a:t>= </a:t>
            </a:r>
            <a:r>
              <a:rPr kumimoji="0" lang="en-US" altLang="en-US" sz="1400" b="0" i="0" u="none" strike="noStrike" cap="none" normalizeH="0" baseline="0" dirty="0" err="1">
                <a:ln>
                  <a:noFill/>
                </a:ln>
                <a:solidFill>
                  <a:srgbClr val="F8F8F2"/>
                </a:solidFill>
                <a:effectLst/>
                <a:latin typeface="JetBrains Mono"/>
              </a:rPr>
              <a:t>url.</a:t>
            </a:r>
            <a:r>
              <a:rPr kumimoji="0" lang="en-US" altLang="en-US" sz="1400" b="0" i="1" u="none" strike="noStrike" cap="none" normalizeH="0" baseline="0" dirty="0" err="1">
                <a:ln>
                  <a:noFill/>
                </a:ln>
                <a:solidFill>
                  <a:srgbClr val="8BE9FD"/>
                </a:solidFill>
                <a:effectLst/>
                <a:latin typeface="JetBrains Mono"/>
              </a:rPr>
              <a:t>parse</a:t>
            </a:r>
            <a:r>
              <a:rPr kumimoji="0" lang="en-US" altLang="en-US" sz="1400" b="0" i="0" u="none" strike="noStrike" cap="none" normalizeH="0" baseline="0" dirty="0">
                <a:ln>
                  <a:noFill/>
                </a:ln>
                <a:solidFill>
                  <a:srgbClr val="F8F8F2"/>
                </a:solidFill>
                <a:effectLst/>
                <a:latin typeface="JetBrains Mono"/>
              </a:rPr>
              <a:t>(</a:t>
            </a:r>
            <a:r>
              <a:rPr kumimoji="0" lang="en-US" altLang="en-US" sz="1400" b="0" i="1" u="none" strike="noStrike" cap="none" normalizeH="0" baseline="0" dirty="0">
                <a:ln>
                  <a:noFill/>
                </a:ln>
                <a:solidFill>
                  <a:srgbClr val="FFB86C"/>
                </a:solidFill>
                <a:effectLst/>
                <a:latin typeface="JetBrains Mono"/>
              </a:rPr>
              <a:t>req</a:t>
            </a:r>
            <a:r>
              <a:rPr kumimoji="0" lang="en-US" altLang="en-US" sz="1400" b="0" i="0" u="none" strike="noStrike" cap="none" normalizeH="0" baseline="0" dirty="0">
                <a:ln>
                  <a:noFill/>
                </a:ln>
                <a:solidFill>
                  <a:srgbClr val="F8F8F2"/>
                </a:solidFill>
                <a:effectLst/>
                <a:latin typeface="JetBrains Mono"/>
              </a:rPr>
              <a:t>.url, </a:t>
            </a:r>
            <a:r>
              <a:rPr kumimoji="0" lang="en-US" altLang="en-US" sz="1400" b="0" i="0" u="none" strike="noStrike" cap="none" normalizeH="0" baseline="0" dirty="0">
                <a:ln>
                  <a:noFill/>
                </a:ln>
                <a:solidFill>
                  <a:srgbClr val="BD93F9"/>
                </a:solidFill>
                <a:effectLst/>
                <a:latin typeface="JetBrains Mono"/>
              </a:rPr>
              <a:t>true</a:t>
            </a:r>
            <a:r>
              <a:rPr kumimoji="0" lang="en-US" altLang="en-US" sz="1400" b="0" i="0" u="none" strike="noStrike" cap="none" normalizeH="0" baseline="0" dirty="0">
                <a:ln>
                  <a:noFill/>
                </a:ln>
                <a:solidFill>
                  <a:srgbClr val="F8F8F2"/>
                </a:solidFill>
                <a:effectLst/>
                <a:latin typeface="JetBrains Mono"/>
              </a:rPr>
              <a:t>);</a:t>
            </a:r>
            <a:br>
              <a:rPr kumimoji="0" lang="en-US" altLang="en-US" sz="1400" b="0" i="0" u="none" strike="noStrike" cap="none" normalizeH="0" baseline="0" dirty="0">
                <a:ln>
                  <a:noFill/>
                </a:ln>
                <a:solidFill>
                  <a:srgbClr val="F8F8F2"/>
                </a:solidFill>
                <a:effectLst/>
                <a:latin typeface="JetBrains Mono"/>
              </a:rPr>
            </a:br>
            <a:r>
              <a:rPr kumimoji="0" lang="en-US" altLang="en-US" sz="1400" b="0" i="0" u="none" strike="noStrike" cap="none" normalizeH="0" baseline="0" dirty="0">
                <a:ln>
                  <a:noFill/>
                </a:ln>
                <a:solidFill>
                  <a:srgbClr val="F8F8F2"/>
                </a:solidFill>
                <a:effectLst/>
                <a:latin typeface="JetBrains Mono"/>
              </a:rPr>
              <a:t>   </a:t>
            </a:r>
            <a:r>
              <a:rPr kumimoji="0" lang="en-US" altLang="en-US" sz="1400" b="0" i="0" u="none" strike="noStrike" cap="none" normalizeH="0" baseline="0" dirty="0">
                <a:ln>
                  <a:noFill/>
                </a:ln>
                <a:solidFill>
                  <a:srgbClr val="FF79C6"/>
                </a:solidFill>
                <a:effectLst/>
                <a:latin typeface="JetBrains Mono"/>
              </a:rPr>
              <a:t>const </a:t>
            </a:r>
            <a:r>
              <a:rPr kumimoji="0" lang="en-US" altLang="en-US" sz="1400" b="0" i="0" u="none" strike="noStrike" cap="none" normalizeH="0" baseline="0" dirty="0">
                <a:ln>
                  <a:noFill/>
                </a:ln>
                <a:solidFill>
                  <a:srgbClr val="F8F8F2"/>
                </a:solidFill>
                <a:effectLst/>
                <a:latin typeface="JetBrains Mono"/>
              </a:rPr>
              <a:t>filename </a:t>
            </a:r>
            <a:r>
              <a:rPr kumimoji="0" lang="en-US" altLang="en-US" sz="1400" b="0" i="0" u="none" strike="noStrike" cap="none" normalizeH="0" baseline="0" dirty="0">
                <a:ln>
                  <a:noFill/>
                </a:ln>
                <a:solidFill>
                  <a:srgbClr val="FF79C6"/>
                </a:solidFill>
                <a:effectLst/>
                <a:latin typeface="JetBrains Mono"/>
              </a:rPr>
              <a:t>= </a:t>
            </a:r>
            <a:r>
              <a:rPr kumimoji="0" lang="en-US" altLang="en-US" sz="1400" b="0" i="0" u="none" strike="noStrike" cap="none" normalizeH="0" baseline="0" dirty="0">
                <a:ln>
                  <a:noFill/>
                </a:ln>
                <a:solidFill>
                  <a:srgbClr val="F1FA8C"/>
                </a:solidFill>
                <a:effectLst/>
                <a:latin typeface="JetBrains Mono"/>
              </a:rPr>
              <a:t>"." </a:t>
            </a:r>
            <a:r>
              <a:rPr kumimoji="0" lang="en-US" altLang="en-US" sz="1400" b="0" i="0" u="none" strike="noStrike" cap="none" normalizeH="0" baseline="0" dirty="0">
                <a:ln>
                  <a:noFill/>
                </a:ln>
                <a:solidFill>
                  <a:srgbClr val="FF79C6"/>
                </a:solidFill>
                <a:effectLst/>
                <a:latin typeface="JetBrains Mono"/>
              </a:rPr>
              <a:t>+ </a:t>
            </a:r>
            <a:r>
              <a:rPr kumimoji="0" lang="en-US" altLang="en-US" sz="1400" b="0" i="0" u="none" strike="noStrike" cap="none" normalizeH="0" baseline="0" dirty="0" err="1">
                <a:ln>
                  <a:noFill/>
                </a:ln>
                <a:solidFill>
                  <a:srgbClr val="F8F8F2"/>
                </a:solidFill>
                <a:effectLst/>
                <a:latin typeface="JetBrains Mono"/>
              </a:rPr>
              <a:t>q.pathname</a:t>
            </a:r>
            <a:r>
              <a:rPr kumimoji="0" lang="en-US" altLang="en-US" sz="1400" b="0" i="0" u="none" strike="noStrike" cap="none" normalizeH="0" baseline="0" dirty="0">
                <a:ln>
                  <a:noFill/>
                </a:ln>
                <a:solidFill>
                  <a:srgbClr val="F8F8F2"/>
                </a:solidFill>
                <a:effectLst/>
                <a:latin typeface="JetBrains Mono"/>
              </a:rPr>
              <a:t>;</a:t>
            </a:r>
            <a:br>
              <a:rPr kumimoji="0" lang="en-US" altLang="en-US" sz="1400" b="0" i="0" u="none" strike="noStrike" cap="none" normalizeH="0" baseline="0" dirty="0">
                <a:ln>
                  <a:noFill/>
                </a:ln>
                <a:solidFill>
                  <a:srgbClr val="F8F8F2"/>
                </a:solidFill>
                <a:effectLst/>
                <a:latin typeface="JetBrains Mono"/>
              </a:rPr>
            </a:br>
            <a:r>
              <a:rPr kumimoji="0" lang="en-US" altLang="en-US" sz="1400" b="0" i="0" u="none" strike="noStrike" cap="none" normalizeH="0" baseline="0" dirty="0">
                <a:ln>
                  <a:noFill/>
                </a:ln>
                <a:solidFill>
                  <a:srgbClr val="F8F8F2"/>
                </a:solidFill>
                <a:effectLst/>
                <a:latin typeface="JetBrains Mono"/>
              </a:rPr>
              <a:t>   </a:t>
            </a:r>
            <a:r>
              <a:rPr kumimoji="0" lang="en-US" altLang="en-US" sz="1400" b="0" i="0" u="none" strike="noStrike" cap="none" normalizeH="0" baseline="0" dirty="0" err="1">
                <a:ln>
                  <a:noFill/>
                </a:ln>
                <a:solidFill>
                  <a:srgbClr val="F8F8F2"/>
                </a:solidFill>
                <a:effectLst/>
                <a:latin typeface="JetBrains Mono"/>
              </a:rPr>
              <a:t>fs.</a:t>
            </a:r>
            <a:r>
              <a:rPr kumimoji="0" lang="en-US" altLang="en-US" sz="1400" b="0" i="1" u="none" strike="noStrike" cap="none" normalizeH="0" baseline="0" dirty="0" err="1">
                <a:ln>
                  <a:noFill/>
                </a:ln>
                <a:solidFill>
                  <a:srgbClr val="8BE9FD"/>
                </a:solidFill>
                <a:effectLst/>
                <a:latin typeface="JetBrains Mono"/>
              </a:rPr>
              <a:t>readFile</a:t>
            </a:r>
            <a:r>
              <a:rPr kumimoji="0" lang="en-US" altLang="en-US" sz="1400" b="0" i="0" u="none" strike="noStrike" cap="none" normalizeH="0" baseline="0" dirty="0">
                <a:ln>
                  <a:noFill/>
                </a:ln>
                <a:solidFill>
                  <a:srgbClr val="F8F8F2"/>
                </a:solidFill>
                <a:effectLst/>
                <a:latin typeface="JetBrains Mono"/>
              </a:rPr>
              <a:t>(filename, (</a:t>
            </a:r>
            <a:r>
              <a:rPr kumimoji="0" lang="en-US" altLang="en-US" sz="1400" b="0" i="1" u="none" strike="noStrike" cap="none" normalizeH="0" baseline="0" dirty="0">
                <a:ln>
                  <a:noFill/>
                </a:ln>
                <a:solidFill>
                  <a:srgbClr val="FFB86C"/>
                </a:solidFill>
                <a:effectLst/>
                <a:latin typeface="JetBrains Mono"/>
              </a:rPr>
              <a:t>err</a:t>
            </a:r>
            <a:r>
              <a:rPr kumimoji="0" lang="en-US" altLang="en-US" sz="1400" b="0" i="0" u="none" strike="noStrike" cap="none" normalizeH="0" baseline="0" dirty="0">
                <a:ln>
                  <a:noFill/>
                </a:ln>
                <a:solidFill>
                  <a:srgbClr val="F8F8F2"/>
                </a:solidFill>
                <a:effectLst/>
                <a:latin typeface="JetBrains Mono"/>
              </a:rPr>
              <a:t>, </a:t>
            </a:r>
            <a:r>
              <a:rPr kumimoji="0" lang="en-US" altLang="en-US" sz="1400" b="0" i="1" u="none" strike="noStrike" cap="none" normalizeH="0" baseline="0" dirty="0">
                <a:ln>
                  <a:noFill/>
                </a:ln>
                <a:solidFill>
                  <a:srgbClr val="FFB86C"/>
                </a:solidFill>
                <a:effectLst/>
                <a:latin typeface="JetBrains Mono"/>
              </a:rPr>
              <a:t>data</a:t>
            </a:r>
            <a:r>
              <a:rPr kumimoji="0" lang="en-US" altLang="en-US" sz="1400" b="0" i="0" u="none" strike="noStrike" cap="none" normalizeH="0" baseline="0" dirty="0">
                <a:ln>
                  <a:noFill/>
                </a:ln>
                <a:solidFill>
                  <a:srgbClr val="F8F8F2"/>
                </a:solidFill>
                <a:effectLst/>
                <a:latin typeface="JetBrains Mono"/>
              </a:rPr>
              <a:t>) </a:t>
            </a:r>
            <a:r>
              <a:rPr kumimoji="0" lang="en-US" altLang="en-US" sz="1400" b="0" i="0" u="none" strike="noStrike" cap="none" normalizeH="0" baseline="0" dirty="0">
                <a:ln>
                  <a:noFill/>
                </a:ln>
                <a:solidFill>
                  <a:srgbClr val="FF79C6"/>
                </a:solidFill>
                <a:effectLst/>
                <a:latin typeface="JetBrains Mono"/>
              </a:rPr>
              <a:t>=&gt; </a:t>
            </a:r>
            <a:r>
              <a:rPr kumimoji="0" lang="en-US" altLang="en-US" sz="1400" b="0" i="0" u="none" strike="noStrike" cap="none" normalizeH="0" baseline="0" dirty="0">
                <a:ln>
                  <a:noFill/>
                </a:ln>
                <a:solidFill>
                  <a:srgbClr val="F8F8F2"/>
                </a:solidFill>
                <a:effectLst/>
                <a:latin typeface="JetBrains Mono"/>
              </a:rPr>
              <a:t>{</a:t>
            </a:r>
            <a:br>
              <a:rPr kumimoji="0" lang="en-US" altLang="en-US" sz="1400" b="0" i="0" u="none" strike="noStrike" cap="none" normalizeH="0" baseline="0" dirty="0">
                <a:ln>
                  <a:noFill/>
                </a:ln>
                <a:solidFill>
                  <a:srgbClr val="F8F8F2"/>
                </a:solidFill>
                <a:effectLst/>
                <a:latin typeface="JetBrains Mono"/>
              </a:rPr>
            </a:br>
            <a:r>
              <a:rPr kumimoji="0" lang="en-US" altLang="en-US" sz="1400" b="0" i="0" u="none" strike="noStrike" cap="none" normalizeH="0" baseline="0" dirty="0">
                <a:ln>
                  <a:noFill/>
                </a:ln>
                <a:solidFill>
                  <a:srgbClr val="F8F8F2"/>
                </a:solidFill>
                <a:effectLst/>
                <a:latin typeface="JetBrains Mono"/>
              </a:rPr>
              <a:t>       </a:t>
            </a:r>
            <a:r>
              <a:rPr kumimoji="0" lang="en-US" altLang="en-US" sz="1400" b="0" i="0" u="none" strike="noStrike" cap="none" normalizeH="0" baseline="0" dirty="0">
                <a:ln>
                  <a:noFill/>
                </a:ln>
                <a:solidFill>
                  <a:srgbClr val="FF79C6"/>
                </a:solidFill>
                <a:effectLst/>
                <a:latin typeface="JetBrains Mono"/>
              </a:rPr>
              <a:t>if </a:t>
            </a:r>
            <a:r>
              <a:rPr kumimoji="0" lang="en-US" altLang="en-US" sz="1400" b="0" i="0" u="none" strike="noStrike" cap="none" normalizeH="0" baseline="0" dirty="0">
                <a:ln>
                  <a:noFill/>
                </a:ln>
                <a:solidFill>
                  <a:srgbClr val="F8F8F2"/>
                </a:solidFill>
                <a:effectLst/>
                <a:latin typeface="JetBrains Mono"/>
              </a:rPr>
              <a:t>(</a:t>
            </a:r>
            <a:r>
              <a:rPr kumimoji="0" lang="en-US" altLang="en-US" sz="1400" b="0" i="1" u="none" strike="noStrike" cap="none" normalizeH="0" baseline="0" dirty="0">
                <a:ln>
                  <a:noFill/>
                </a:ln>
                <a:solidFill>
                  <a:srgbClr val="FFB86C"/>
                </a:solidFill>
                <a:effectLst/>
                <a:latin typeface="JetBrains Mono"/>
              </a:rPr>
              <a:t>err</a:t>
            </a:r>
            <a:r>
              <a:rPr kumimoji="0" lang="en-US" altLang="en-US" sz="1400" b="0" i="0" u="none" strike="noStrike" cap="none" normalizeH="0" baseline="0" dirty="0">
                <a:ln>
                  <a:noFill/>
                </a:ln>
                <a:solidFill>
                  <a:srgbClr val="F8F8F2"/>
                </a:solidFill>
                <a:effectLst/>
                <a:latin typeface="JetBrains Mono"/>
              </a:rPr>
              <a:t>) {</a:t>
            </a:r>
            <a:br>
              <a:rPr kumimoji="0" lang="en-US" altLang="en-US" sz="1400" b="0" i="0" u="none" strike="noStrike" cap="none" normalizeH="0" baseline="0" dirty="0">
                <a:ln>
                  <a:noFill/>
                </a:ln>
                <a:solidFill>
                  <a:srgbClr val="F8F8F2"/>
                </a:solidFill>
                <a:effectLst/>
                <a:latin typeface="JetBrains Mono"/>
              </a:rPr>
            </a:br>
            <a:r>
              <a:rPr kumimoji="0" lang="en-US" altLang="en-US" sz="1400" b="0" i="0" u="none" strike="noStrike" cap="none" normalizeH="0" baseline="0" dirty="0">
                <a:ln>
                  <a:noFill/>
                </a:ln>
                <a:solidFill>
                  <a:srgbClr val="F8F8F2"/>
                </a:solidFill>
                <a:effectLst/>
                <a:latin typeface="JetBrains Mono"/>
              </a:rPr>
              <a:t>           </a:t>
            </a:r>
            <a:r>
              <a:rPr kumimoji="0" lang="en-US" altLang="en-US" sz="1400" b="0" i="1" u="none" strike="noStrike" cap="none" normalizeH="0" baseline="0" dirty="0" err="1">
                <a:ln>
                  <a:noFill/>
                </a:ln>
                <a:solidFill>
                  <a:srgbClr val="FFB86C"/>
                </a:solidFill>
                <a:effectLst/>
                <a:latin typeface="JetBrains Mono"/>
              </a:rPr>
              <a:t>res</a:t>
            </a:r>
            <a:r>
              <a:rPr kumimoji="0" lang="en-US" altLang="en-US" sz="1400" b="0" i="0" u="none" strike="noStrike" cap="none" normalizeH="0" baseline="0" dirty="0" err="1">
                <a:ln>
                  <a:noFill/>
                </a:ln>
                <a:solidFill>
                  <a:srgbClr val="F8F8F2"/>
                </a:solidFill>
                <a:effectLst/>
                <a:latin typeface="JetBrains Mono"/>
              </a:rPr>
              <a:t>.</a:t>
            </a:r>
            <a:r>
              <a:rPr kumimoji="0" lang="en-US" altLang="en-US" sz="1400" b="0" i="0" u="none" strike="noStrike" cap="none" normalizeH="0" baseline="0" dirty="0" err="1">
                <a:ln>
                  <a:noFill/>
                </a:ln>
                <a:solidFill>
                  <a:srgbClr val="50FA7B"/>
                </a:solidFill>
                <a:effectLst/>
                <a:latin typeface="JetBrains Mono"/>
              </a:rPr>
              <a:t>writeHead</a:t>
            </a:r>
            <a:r>
              <a:rPr kumimoji="0" lang="en-US" altLang="en-US" sz="1400" b="0" i="0" u="none" strike="noStrike" cap="none" normalizeH="0" baseline="0" dirty="0">
                <a:ln>
                  <a:noFill/>
                </a:ln>
                <a:solidFill>
                  <a:srgbClr val="F8F8F2"/>
                </a:solidFill>
                <a:effectLst/>
                <a:latin typeface="JetBrains Mono"/>
              </a:rPr>
              <a:t>(</a:t>
            </a:r>
            <a:r>
              <a:rPr kumimoji="0" lang="en-US" altLang="en-US" sz="1400" b="0" i="0" u="none" strike="noStrike" cap="none" normalizeH="0" baseline="0" dirty="0">
                <a:ln>
                  <a:noFill/>
                </a:ln>
                <a:solidFill>
                  <a:srgbClr val="BD93F9"/>
                </a:solidFill>
                <a:effectLst/>
                <a:latin typeface="JetBrains Mono"/>
              </a:rPr>
              <a:t>404</a:t>
            </a:r>
            <a:r>
              <a:rPr kumimoji="0" lang="en-US" altLang="en-US" sz="1400" b="0" i="0" u="none" strike="noStrike" cap="none" normalizeH="0" baseline="0" dirty="0">
                <a:ln>
                  <a:noFill/>
                </a:ln>
                <a:solidFill>
                  <a:srgbClr val="F8F8F2"/>
                </a:solidFill>
                <a:effectLst/>
                <a:latin typeface="JetBrains Mono"/>
              </a:rPr>
              <a:t>, {</a:t>
            </a:r>
            <a:r>
              <a:rPr kumimoji="0" lang="en-US" altLang="en-US" sz="1400" b="0" i="0" u="none" strike="noStrike" cap="none" normalizeH="0" baseline="0" dirty="0">
                <a:ln>
                  <a:noFill/>
                </a:ln>
                <a:solidFill>
                  <a:srgbClr val="F1FA8C"/>
                </a:solidFill>
                <a:effectLst/>
                <a:latin typeface="JetBrains Mono"/>
              </a:rPr>
              <a:t>'Content-Type'</a:t>
            </a:r>
            <a:r>
              <a:rPr kumimoji="0" lang="en-US" altLang="en-US" sz="1400" b="0" i="0" u="none" strike="noStrike" cap="none" normalizeH="0" baseline="0" dirty="0">
                <a:ln>
                  <a:noFill/>
                </a:ln>
                <a:solidFill>
                  <a:srgbClr val="FF79C6"/>
                </a:solidFill>
                <a:effectLst/>
                <a:latin typeface="JetBrains Mono"/>
              </a:rPr>
              <a:t>: </a:t>
            </a:r>
            <a:r>
              <a:rPr kumimoji="0" lang="en-US" altLang="en-US" sz="1400" b="0" i="0" u="none" strike="noStrike" cap="none" normalizeH="0" baseline="0" dirty="0">
                <a:ln>
                  <a:noFill/>
                </a:ln>
                <a:solidFill>
                  <a:srgbClr val="F1FA8C"/>
                </a:solidFill>
                <a:effectLst/>
                <a:latin typeface="JetBrains Mono"/>
              </a:rPr>
              <a:t>'text/html'</a:t>
            </a:r>
            <a:r>
              <a:rPr kumimoji="0" lang="en-US" altLang="en-US" sz="1400" b="0" i="0" u="none" strike="noStrike" cap="none" normalizeH="0" baseline="0" dirty="0">
                <a:ln>
                  <a:noFill/>
                </a:ln>
                <a:solidFill>
                  <a:srgbClr val="F8F8F2"/>
                </a:solidFill>
                <a:effectLst/>
                <a:latin typeface="JetBrains Mono"/>
              </a:rPr>
              <a:t>});</a:t>
            </a:r>
            <a:br>
              <a:rPr kumimoji="0" lang="en-US" altLang="en-US" sz="1400" b="0" i="0" u="none" strike="noStrike" cap="none" normalizeH="0" baseline="0" dirty="0">
                <a:ln>
                  <a:noFill/>
                </a:ln>
                <a:solidFill>
                  <a:srgbClr val="F8F8F2"/>
                </a:solidFill>
                <a:effectLst/>
                <a:latin typeface="JetBrains Mono"/>
              </a:rPr>
            </a:br>
            <a:r>
              <a:rPr kumimoji="0" lang="en-US" altLang="en-US" sz="1400" b="0" i="0" u="none" strike="noStrike" cap="none" normalizeH="0" baseline="0" dirty="0">
                <a:ln>
                  <a:noFill/>
                </a:ln>
                <a:solidFill>
                  <a:srgbClr val="F8F8F2"/>
                </a:solidFill>
                <a:effectLst/>
                <a:latin typeface="JetBrains Mono"/>
              </a:rPr>
              <a:t>           </a:t>
            </a:r>
            <a:r>
              <a:rPr kumimoji="0" lang="en-US" altLang="en-US" sz="1400" b="0" i="0" u="none" strike="noStrike" cap="none" normalizeH="0" baseline="0" dirty="0">
                <a:ln>
                  <a:noFill/>
                </a:ln>
                <a:solidFill>
                  <a:srgbClr val="FF79C6"/>
                </a:solidFill>
                <a:effectLst/>
                <a:latin typeface="JetBrains Mono"/>
              </a:rPr>
              <a:t>return </a:t>
            </a:r>
            <a:r>
              <a:rPr kumimoji="0" lang="en-US" altLang="en-US" sz="1400" b="0" i="1" u="none" strike="noStrike" cap="none" normalizeH="0" baseline="0" dirty="0" err="1">
                <a:ln>
                  <a:noFill/>
                </a:ln>
                <a:solidFill>
                  <a:srgbClr val="FFB86C"/>
                </a:solidFill>
                <a:effectLst/>
                <a:latin typeface="JetBrains Mono"/>
              </a:rPr>
              <a:t>res</a:t>
            </a:r>
            <a:r>
              <a:rPr kumimoji="0" lang="en-US" altLang="en-US" sz="1400" b="0" i="0" u="none" strike="noStrike" cap="none" normalizeH="0" baseline="0" dirty="0" err="1">
                <a:ln>
                  <a:noFill/>
                </a:ln>
                <a:solidFill>
                  <a:srgbClr val="F8F8F2"/>
                </a:solidFill>
                <a:effectLst/>
                <a:latin typeface="JetBrains Mono"/>
              </a:rPr>
              <a:t>.</a:t>
            </a:r>
            <a:r>
              <a:rPr kumimoji="0" lang="en-US" altLang="en-US" sz="1400" b="0" i="0" u="none" strike="noStrike" cap="none" normalizeH="0" baseline="0" dirty="0" err="1">
                <a:ln>
                  <a:noFill/>
                </a:ln>
                <a:solidFill>
                  <a:srgbClr val="50FA7B"/>
                </a:solidFill>
                <a:effectLst/>
                <a:latin typeface="JetBrains Mono"/>
              </a:rPr>
              <a:t>end</a:t>
            </a:r>
            <a:r>
              <a:rPr kumimoji="0" lang="en-US" altLang="en-US" sz="1400" b="0" i="0" u="none" strike="noStrike" cap="none" normalizeH="0" baseline="0" dirty="0">
                <a:ln>
                  <a:noFill/>
                </a:ln>
                <a:solidFill>
                  <a:srgbClr val="F8F8F2"/>
                </a:solidFill>
                <a:effectLst/>
                <a:latin typeface="JetBrains Mono"/>
              </a:rPr>
              <a:t>(</a:t>
            </a:r>
            <a:r>
              <a:rPr kumimoji="0" lang="en-US" altLang="en-US" sz="1400" b="0" i="0" u="none" strike="noStrike" cap="none" normalizeH="0" baseline="0" dirty="0">
                <a:ln>
                  <a:noFill/>
                </a:ln>
                <a:solidFill>
                  <a:srgbClr val="F1FA8C"/>
                </a:solidFill>
                <a:effectLst/>
                <a:latin typeface="JetBrains Mono"/>
              </a:rPr>
              <a:t>"404 Not Found"</a:t>
            </a:r>
            <a:r>
              <a:rPr kumimoji="0" lang="en-US" altLang="en-US" sz="1400" b="0" i="0" u="none" strike="noStrike" cap="none" normalizeH="0" baseline="0" dirty="0">
                <a:ln>
                  <a:noFill/>
                </a:ln>
                <a:solidFill>
                  <a:srgbClr val="F8F8F2"/>
                </a:solidFill>
                <a:effectLst/>
                <a:latin typeface="JetBrains Mono"/>
              </a:rPr>
              <a:t>);</a:t>
            </a:r>
            <a:br>
              <a:rPr kumimoji="0" lang="en-US" altLang="en-US" sz="1400" b="0" i="0" u="none" strike="noStrike" cap="none" normalizeH="0" baseline="0" dirty="0">
                <a:ln>
                  <a:noFill/>
                </a:ln>
                <a:solidFill>
                  <a:srgbClr val="F8F8F2"/>
                </a:solidFill>
                <a:effectLst/>
                <a:latin typeface="JetBrains Mono"/>
              </a:rPr>
            </a:br>
            <a:r>
              <a:rPr kumimoji="0" lang="en-US" altLang="en-US" sz="1400" b="0" i="0" u="none" strike="noStrike" cap="none" normalizeH="0" baseline="0" dirty="0">
                <a:ln>
                  <a:noFill/>
                </a:ln>
                <a:solidFill>
                  <a:srgbClr val="F8F8F2"/>
                </a:solidFill>
                <a:effectLst/>
                <a:latin typeface="JetBrains Mono"/>
              </a:rPr>
              <a:t>       }</a:t>
            </a:r>
            <a:br>
              <a:rPr kumimoji="0" lang="en-US" altLang="en-US" sz="1400" b="0" i="0" u="none" strike="noStrike" cap="none" normalizeH="0" baseline="0" dirty="0">
                <a:ln>
                  <a:noFill/>
                </a:ln>
                <a:solidFill>
                  <a:srgbClr val="F8F8F2"/>
                </a:solidFill>
                <a:effectLst/>
                <a:latin typeface="JetBrains Mono"/>
              </a:rPr>
            </a:br>
            <a:r>
              <a:rPr kumimoji="0" lang="en-US" altLang="en-US" sz="1400" b="0" i="0" u="none" strike="noStrike" cap="none" normalizeH="0" baseline="0" dirty="0">
                <a:ln>
                  <a:noFill/>
                </a:ln>
                <a:solidFill>
                  <a:srgbClr val="F8F8F2"/>
                </a:solidFill>
                <a:effectLst/>
                <a:latin typeface="JetBrains Mono"/>
              </a:rPr>
              <a:t>       </a:t>
            </a:r>
            <a:r>
              <a:rPr kumimoji="0" lang="en-US" altLang="en-US" sz="1400" b="0" i="1" u="none" strike="noStrike" cap="none" normalizeH="0" baseline="0" dirty="0" err="1">
                <a:ln>
                  <a:noFill/>
                </a:ln>
                <a:solidFill>
                  <a:srgbClr val="FFB86C"/>
                </a:solidFill>
                <a:effectLst/>
                <a:latin typeface="JetBrains Mono"/>
              </a:rPr>
              <a:t>res</a:t>
            </a:r>
            <a:r>
              <a:rPr kumimoji="0" lang="en-US" altLang="en-US" sz="1400" b="0" i="0" u="none" strike="noStrike" cap="none" normalizeH="0" baseline="0" dirty="0" err="1">
                <a:ln>
                  <a:noFill/>
                </a:ln>
                <a:solidFill>
                  <a:srgbClr val="F8F8F2"/>
                </a:solidFill>
                <a:effectLst/>
                <a:latin typeface="JetBrains Mono"/>
              </a:rPr>
              <a:t>.</a:t>
            </a:r>
            <a:r>
              <a:rPr kumimoji="0" lang="en-US" altLang="en-US" sz="1400" b="0" i="0" u="none" strike="noStrike" cap="none" normalizeH="0" baseline="0" dirty="0" err="1">
                <a:ln>
                  <a:noFill/>
                </a:ln>
                <a:solidFill>
                  <a:srgbClr val="50FA7B"/>
                </a:solidFill>
                <a:effectLst/>
                <a:latin typeface="JetBrains Mono"/>
              </a:rPr>
              <a:t>writeHead</a:t>
            </a:r>
            <a:r>
              <a:rPr kumimoji="0" lang="en-US" altLang="en-US" sz="1400" b="0" i="0" u="none" strike="noStrike" cap="none" normalizeH="0" baseline="0" dirty="0">
                <a:ln>
                  <a:noFill/>
                </a:ln>
                <a:solidFill>
                  <a:srgbClr val="F8F8F2"/>
                </a:solidFill>
                <a:effectLst/>
                <a:latin typeface="JetBrains Mono"/>
              </a:rPr>
              <a:t>(</a:t>
            </a:r>
            <a:r>
              <a:rPr kumimoji="0" lang="en-US" altLang="en-US" sz="1400" b="0" i="0" u="none" strike="noStrike" cap="none" normalizeH="0" baseline="0" dirty="0">
                <a:ln>
                  <a:noFill/>
                </a:ln>
                <a:solidFill>
                  <a:srgbClr val="BD93F9"/>
                </a:solidFill>
                <a:effectLst/>
                <a:latin typeface="JetBrains Mono"/>
              </a:rPr>
              <a:t>200</a:t>
            </a:r>
            <a:r>
              <a:rPr kumimoji="0" lang="en-US" altLang="en-US" sz="1400" b="0" i="0" u="none" strike="noStrike" cap="none" normalizeH="0" baseline="0" dirty="0">
                <a:ln>
                  <a:noFill/>
                </a:ln>
                <a:solidFill>
                  <a:srgbClr val="F8F8F2"/>
                </a:solidFill>
                <a:effectLst/>
                <a:latin typeface="JetBrains Mono"/>
              </a:rPr>
              <a:t>, {</a:t>
            </a:r>
            <a:r>
              <a:rPr kumimoji="0" lang="en-US" altLang="en-US" sz="1400" b="0" i="0" u="none" strike="noStrike" cap="none" normalizeH="0" baseline="0" dirty="0">
                <a:ln>
                  <a:noFill/>
                </a:ln>
                <a:solidFill>
                  <a:srgbClr val="F1FA8C"/>
                </a:solidFill>
                <a:effectLst/>
                <a:latin typeface="JetBrains Mono"/>
              </a:rPr>
              <a:t>'Content-Type'</a:t>
            </a:r>
            <a:r>
              <a:rPr kumimoji="0" lang="en-US" altLang="en-US" sz="1400" b="0" i="0" u="none" strike="noStrike" cap="none" normalizeH="0" baseline="0" dirty="0">
                <a:ln>
                  <a:noFill/>
                </a:ln>
                <a:solidFill>
                  <a:srgbClr val="FF79C6"/>
                </a:solidFill>
                <a:effectLst/>
                <a:latin typeface="JetBrains Mono"/>
              </a:rPr>
              <a:t>: </a:t>
            </a:r>
            <a:r>
              <a:rPr kumimoji="0" lang="en-US" altLang="en-US" sz="1400" b="0" i="0" u="none" strike="noStrike" cap="none" normalizeH="0" baseline="0" dirty="0">
                <a:ln>
                  <a:noFill/>
                </a:ln>
                <a:solidFill>
                  <a:srgbClr val="F1FA8C"/>
                </a:solidFill>
                <a:effectLst/>
                <a:latin typeface="JetBrains Mono"/>
              </a:rPr>
              <a:t>'text/html'</a:t>
            </a:r>
            <a:r>
              <a:rPr kumimoji="0" lang="en-US" altLang="en-US" sz="1400" b="0" i="0" u="none" strike="noStrike" cap="none" normalizeH="0" baseline="0" dirty="0">
                <a:ln>
                  <a:noFill/>
                </a:ln>
                <a:solidFill>
                  <a:srgbClr val="F8F8F2"/>
                </a:solidFill>
                <a:effectLst/>
                <a:latin typeface="JetBrains Mono"/>
              </a:rPr>
              <a:t>});</a:t>
            </a:r>
            <a:br>
              <a:rPr kumimoji="0" lang="en-US" altLang="en-US" sz="1400" b="0" i="0" u="none" strike="noStrike" cap="none" normalizeH="0" baseline="0" dirty="0">
                <a:ln>
                  <a:noFill/>
                </a:ln>
                <a:solidFill>
                  <a:srgbClr val="F8F8F2"/>
                </a:solidFill>
                <a:effectLst/>
                <a:latin typeface="JetBrains Mono"/>
              </a:rPr>
            </a:br>
            <a:r>
              <a:rPr kumimoji="0" lang="en-US" altLang="en-US" sz="1400" b="0" i="0" u="none" strike="noStrike" cap="none" normalizeH="0" baseline="0" dirty="0">
                <a:ln>
                  <a:noFill/>
                </a:ln>
                <a:solidFill>
                  <a:srgbClr val="F8F8F2"/>
                </a:solidFill>
                <a:effectLst/>
                <a:latin typeface="JetBrains Mono"/>
              </a:rPr>
              <a:t>       </a:t>
            </a:r>
            <a:r>
              <a:rPr kumimoji="0" lang="en-US" altLang="en-US" sz="1400" b="0" i="1" u="none" strike="noStrike" cap="none" normalizeH="0" baseline="0" dirty="0" err="1">
                <a:ln>
                  <a:noFill/>
                </a:ln>
                <a:solidFill>
                  <a:srgbClr val="FFB86C"/>
                </a:solidFill>
                <a:effectLst/>
                <a:latin typeface="JetBrains Mono"/>
              </a:rPr>
              <a:t>res</a:t>
            </a:r>
            <a:r>
              <a:rPr kumimoji="0" lang="en-US" altLang="en-US" sz="1400" b="0" i="0" u="none" strike="noStrike" cap="none" normalizeH="0" baseline="0" dirty="0" err="1">
                <a:ln>
                  <a:noFill/>
                </a:ln>
                <a:solidFill>
                  <a:srgbClr val="F8F8F2"/>
                </a:solidFill>
                <a:effectLst/>
                <a:latin typeface="JetBrains Mono"/>
              </a:rPr>
              <a:t>.</a:t>
            </a:r>
            <a:r>
              <a:rPr kumimoji="0" lang="en-US" altLang="en-US" sz="1400" b="0" i="0" u="none" strike="noStrike" cap="none" normalizeH="0" baseline="0" dirty="0" err="1">
                <a:ln>
                  <a:noFill/>
                </a:ln>
                <a:solidFill>
                  <a:srgbClr val="50FA7B"/>
                </a:solidFill>
                <a:effectLst/>
                <a:latin typeface="JetBrains Mono"/>
              </a:rPr>
              <a:t>write</a:t>
            </a:r>
            <a:r>
              <a:rPr kumimoji="0" lang="en-US" altLang="en-US" sz="1400" b="0" i="0" u="none" strike="noStrike" cap="none" normalizeH="0" baseline="0" dirty="0">
                <a:ln>
                  <a:noFill/>
                </a:ln>
                <a:solidFill>
                  <a:srgbClr val="F8F8F2"/>
                </a:solidFill>
                <a:effectLst/>
                <a:latin typeface="JetBrains Mono"/>
              </a:rPr>
              <a:t>(</a:t>
            </a:r>
            <a:r>
              <a:rPr kumimoji="0" lang="en-US" altLang="en-US" sz="1400" b="0" i="1" u="none" strike="noStrike" cap="none" normalizeH="0" baseline="0" dirty="0">
                <a:ln>
                  <a:noFill/>
                </a:ln>
                <a:solidFill>
                  <a:srgbClr val="FFB86C"/>
                </a:solidFill>
                <a:effectLst/>
                <a:latin typeface="JetBrains Mono"/>
              </a:rPr>
              <a:t>data</a:t>
            </a:r>
            <a:r>
              <a:rPr kumimoji="0" lang="en-US" altLang="en-US" sz="1400" b="0" i="0" u="none" strike="noStrike" cap="none" normalizeH="0" baseline="0" dirty="0">
                <a:ln>
                  <a:noFill/>
                </a:ln>
                <a:solidFill>
                  <a:srgbClr val="F8F8F2"/>
                </a:solidFill>
                <a:effectLst/>
                <a:latin typeface="JetBrains Mono"/>
              </a:rPr>
              <a:t>);</a:t>
            </a:r>
            <a:br>
              <a:rPr kumimoji="0" lang="en-US" altLang="en-US" sz="1400" b="0" i="0" u="none" strike="noStrike" cap="none" normalizeH="0" baseline="0" dirty="0">
                <a:ln>
                  <a:noFill/>
                </a:ln>
                <a:solidFill>
                  <a:srgbClr val="F8F8F2"/>
                </a:solidFill>
                <a:effectLst/>
                <a:latin typeface="JetBrains Mono"/>
              </a:rPr>
            </a:br>
            <a:r>
              <a:rPr kumimoji="0" lang="en-US" altLang="en-US" sz="1400" b="0" i="0" u="none" strike="noStrike" cap="none" normalizeH="0" baseline="0" dirty="0">
                <a:ln>
                  <a:noFill/>
                </a:ln>
                <a:solidFill>
                  <a:srgbClr val="F8F8F2"/>
                </a:solidFill>
                <a:effectLst/>
                <a:latin typeface="JetBrains Mono"/>
              </a:rPr>
              <a:t>       </a:t>
            </a:r>
            <a:r>
              <a:rPr kumimoji="0" lang="en-US" altLang="en-US" sz="1400" b="0" i="1" u="none" strike="noStrike" cap="none" normalizeH="0" baseline="0" dirty="0" err="1">
                <a:ln>
                  <a:noFill/>
                </a:ln>
                <a:solidFill>
                  <a:srgbClr val="FFB86C"/>
                </a:solidFill>
                <a:effectLst/>
                <a:latin typeface="JetBrains Mono"/>
              </a:rPr>
              <a:t>res</a:t>
            </a:r>
            <a:r>
              <a:rPr kumimoji="0" lang="en-US" altLang="en-US" sz="1400" b="0" i="0" u="none" strike="noStrike" cap="none" normalizeH="0" baseline="0" dirty="0" err="1">
                <a:ln>
                  <a:noFill/>
                </a:ln>
                <a:solidFill>
                  <a:srgbClr val="F8F8F2"/>
                </a:solidFill>
                <a:effectLst/>
                <a:latin typeface="JetBrains Mono"/>
              </a:rPr>
              <a:t>.</a:t>
            </a:r>
            <a:r>
              <a:rPr kumimoji="0" lang="en-US" altLang="en-US" sz="1400" b="0" i="0" u="none" strike="noStrike" cap="none" normalizeH="0" baseline="0" dirty="0" err="1">
                <a:ln>
                  <a:noFill/>
                </a:ln>
                <a:solidFill>
                  <a:srgbClr val="50FA7B"/>
                </a:solidFill>
                <a:effectLst/>
                <a:latin typeface="JetBrains Mono"/>
              </a:rPr>
              <a:t>end</a:t>
            </a:r>
            <a:r>
              <a:rPr kumimoji="0" lang="en-US" altLang="en-US" sz="1400" b="0" i="0" u="none" strike="noStrike" cap="none" normalizeH="0" baseline="0" dirty="0">
                <a:ln>
                  <a:noFill/>
                </a:ln>
                <a:solidFill>
                  <a:srgbClr val="F8F8F2"/>
                </a:solidFill>
                <a:effectLst/>
                <a:latin typeface="JetBrains Mono"/>
              </a:rPr>
              <a:t>();</a:t>
            </a:r>
            <a:br>
              <a:rPr kumimoji="0" lang="en-US" altLang="en-US" sz="1400" b="0" i="0" u="none" strike="noStrike" cap="none" normalizeH="0" baseline="0" dirty="0">
                <a:ln>
                  <a:noFill/>
                </a:ln>
                <a:solidFill>
                  <a:srgbClr val="F8F8F2"/>
                </a:solidFill>
                <a:effectLst/>
                <a:latin typeface="JetBrains Mono"/>
              </a:rPr>
            </a:br>
            <a:r>
              <a:rPr kumimoji="0" lang="en-US" altLang="en-US" sz="1400" b="0" i="0" u="none" strike="noStrike" cap="none" normalizeH="0" baseline="0" dirty="0">
                <a:ln>
                  <a:noFill/>
                </a:ln>
                <a:solidFill>
                  <a:srgbClr val="F8F8F2"/>
                </a:solidFill>
                <a:effectLst/>
                <a:latin typeface="JetBrains Mono"/>
              </a:rPr>
              <a:t>   });</a:t>
            </a:r>
            <a:br>
              <a:rPr kumimoji="0" lang="en-US" altLang="en-US" sz="1400" b="0" i="0" u="none" strike="noStrike" cap="none" normalizeH="0" baseline="0" dirty="0">
                <a:ln>
                  <a:noFill/>
                </a:ln>
                <a:solidFill>
                  <a:srgbClr val="F8F8F2"/>
                </a:solidFill>
                <a:effectLst/>
                <a:latin typeface="JetBrains Mono"/>
              </a:rPr>
            </a:br>
            <a:r>
              <a:rPr kumimoji="0" lang="en-US" altLang="en-US" sz="1400" b="0" i="0" u="none" strike="noStrike" cap="none" normalizeH="0" baseline="0" dirty="0">
                <a:ln>
                  <a:noFill/>
                </a:ln>
                <a:solidFill>
                  <a:srgbClr val="F8F8F2"/>
                </a:solidFill>
                <a:effectLst/>
                <a:latin typeface="JetBrains Mono"/>
              </a:rPr>
              <a:t>}).</a:t>
            </a:r>
            <a:r>
              <a:rPr kumimoji="0" lang="en-US" altLang="en-US" sz="1400" b="0" i="0" u="none" strike="noStrike" cap="none" normalizeH="0" baseline="0" dirty="0">
                <a:ln>
                  <a:noFill/>
                </a:ln>
                <a:solidFill>
                  <a:srgbClr val="50FA7B"/>
                </a:solidFill>
                <a:effectLst/>
                <a:latin typeface="JetBrains Mono"/>
              </a:rPr>
              <a:t>listen</a:t>
            </a:r>
            <a:r>
              <a:rPr kumimoji="0" lang="en-US" altLang="en-US" sz="1400" b="0" i="0" u="none" strike="noStrike" cap="none" normalizeH="0" baseline="0" dirty="0">
                <a:ln>
                  <a:noFill/>
                </a:ln>
                <a:solidFill>
                  <a:srgbClr val="F8F8F2"/>
                </a:solidFill>
                <a:effectLst/>
                <a:latin typeface="JetBrains Mono"/>
              </a:rPr>
              <a:t>(</a:t>
            </a:r>
            <a:r>
              <a:rPr kumimoji="0" lang="en-US" altLang="en-US" sz="1400" b="0" i="0" u="none" strike="noStrike" cap="none" normalizeH="0" baseline="0" dirty="0">
                <a:ln>
                  <a:noFill/>
                </a:ln>
                <a:solidFill>
                  <a:srgbClr val="BD93F9"/>
                </a:solidFill>
                <a:effectLst/>
                <a:latin typeface="JetBrains Mono"/>
              </a:rPr>
              <a:t>3000</a:t>
            </a:r>
            <a:r>
              <a:rPr kumimoji="0" lang="en-US" altLang="en-US" sz="1400" b="0" i="0" u="none" strike="noStrike" cap="none" normalizeH="0" baseline="0" dirty="0">
                <a:ln>
                  <a:noFill/>
                </a:ln>
                <a:solidFill>
                  <a:srgbClr val="F8F8F2"/>
                </a:solidFill>
                <a:effectLst/>
                <a:latin typeface="JetBrains Mono"/>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6CEBAA01-7688-4CEA-8473-DEBB86EED8B7}"/>
              </a:ext>
            </a:extLst>
          </p:cNvPr>
          <p:cNvPicPr>
            <a:picLocks noChangeAspect="1"/>
          </p:cNvPicPr>
          <p:nvPr/>
        </p:nvPicPr>
        <p:blipFill>
          <a:blip r:embed="rId2"/>
          <a:stretch>
            <a:fillRect/>
          </a:stretch>
        </p:blipFill>
        <p:spPr>
          <a:xfrm>
            <a:off x="6096000" y="1813173"/>
            <a:ext cx="3038475" cy="847725"/>
          </a:xfrm>
          <a:prstGeom prst="rect">
            <a:avLst/>
          </a:prstGeom>
        </p:spPr>
      </p:pic>
      <p:pic>
        <p:nvPicPr>
          <p:cNvPr id="9" name="Picture 8">
            <a:extLst>
              <a:ext uri="{FF2B5EF4-FFF2-40B4-BE49-F238E27FC236}">
                <a16:creationId xmlns:a16="http://schemas.microsoft.com/office/drawing/2014/main" id="{93853838-C67C-4C3F-8BE8-5C1DE340DA9F}"/>
              </a:ext>
            </a:extLst>
          </p:cNvPr>
          <p:cNvPicPr>
            <a:picLocks noChangeAspect="1"/>
          </p:cNvPicPr>
          <p:nvPr/>
        </p:nvPicPr>
        <p:blipFill>
          <a:blip r:embed="rId3"/>
          <a:stretch>
            <a:fillRect/>
          </a:stretch>
        </p:blipFill>
        <p:spPr>
          <a:xfrm>
            <a:off x="6096000" y="2864232"/>
            <a:ext cx="3838575" cy="1676400"/>
          </a:xfrm>
          <a:prstGeom prst="rect">
            <a:avLst/>
          </a:prstGeom>
        </p:spPr>
      </p:pic>
      <p:pic>
        <p:nvPicPr>
          <p:cNvPr id="10" name="Picture 9">
            <a:extLst>
              <a:ext uri="{FF2B5EF4-FFF2-40B4-BE49-F238E27FC236}">
                <a16:creationId xmlns:a16="http://schemas.microsoft.com/office/drawing/2014/main" id="{C7BF9BB3-B421-43DA-871E-B315E794D84F}"/>
              </a:ext>
            </a:extLst>
          </p:cNvPr>
          <p:cNvPicPr>
            <a:picLocks noChangeAspect="1"/>
          </p:cNvPicPr>
          <p:nvPr/>
        </p:nvPicPr>
        <p:blipFill>
          <a:blip r:embed="rId4"/>
          <a:stretch>
            <a:fillRect/>
          </a:stretch>
        </p:blipFill>
        <p:spPr>
          <a:xfrm>
            <a:off x="6096000" y="4743966"/>
            <a:ext cx="3933825" cy="1704975"/>
          </a:xfrm>
          <a:prstGeom prst="rect">
            <a:avLst/>
          </a:prstGeom>
        </p:spPr>
      </p:pic>
    </p:spTree>
    <p:extLst>
      <p:ext uri="{BB962C8B-B14F-4D97-AF65-F5344CB8AC3E}">
        <p14:creationId xmlns:p14="http://schemas.microsoft.com/office/powerpoint/2010/main" val="3868203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287A-9AD8-4384-B4C9-BC63BDF09AFD}"/>
              </a:ext>
            </a:extLst>
          </p:cNvPr>
          <p:cNvSpPr>
            <a:spLocks noGrp="1"/>
          </p:cNvSpPr>
          <p:nvPr>
            <p:ph type="title"/>
          </p:nvPr>
        </p:nvSpPr>
        <p:spPr/>
        <p:txBody>
          <a:bodyPr/>
          <a:lstStyle/>
          <a:p>
            <a:r>
              <a:rPr lang="en-US" dirty="0"/>
              <a:t>Node.js Events</a:t>
            </a:r>
          </a:p>
        </p:txBody>
      </p:sp>
      <p:sp>
        <p:nvSpPr>
          <p:cNvPr id="3" name="Content Placeholder 2">
            <a:extLst>
              <a:ext uri="{FF2B5EF4-FFF2-40B4-BE49-F238E27FC236}">
                <a16:creationId xmlns:a16="http://schemas.microsoft.com/office/drawing/2014/main" id="{2451C356-8CF4-43F9-8259-2925C08577FD}"/>
              </a:ext>
            </a:extLst>
          </p:cNvPr>
          <p:cNvSpPr>
            <a:spLocks noGrp="1"/>
          </p:cNvSpPr>
          <p:nvPr>
            <p:ph sz="quarter" idx="34"/>
          </p:nvPr>
        </p:nvSpPr>
        <p:spPr/>
        <p:txBody>
          <a:bodyPr/>
          <a:lstStyle/>
          <a:p>
            <a:r>
              <a:rPr lang="en-US" dirty="0"/>
              <a:t>Node.js is perfect for event-driven applications.</a:t>
            </a:r>
          </a:p>
          <a:p>
            <a:r>
              <a:rPr lang="en-US" dirty="0"/>
              <a:t>Every action on a computer is an event. Like when a connection is made, or a file is opened.</a:t>
            </a:r>
          </a:p>
          <a:p>
            <a:r>
              <a:rPr lang="en-US" dirty="0"/>
              <a:t>Objects in Node.js can fire events, like the </a:t>
            </a:r>
            <a:r>
              <a:rPr lang="en-US" b="1" dirty="0" err="1"/>
              <a:t>readStream</a:t>
            </a:r>
            <a:r>
              <a:rPr lang="en-US" dirty="0"/>
              <a:t> object fires events when opening and closing a file</a:t>
            </a:r>
          </a:p>
        </p:txBody>
      </p:sp>
      <p:sp>
        <p:nvSpPr>
          <p:cNvPr id="4" name="Rectangle 1">
            <a:extLst>
              <a:ext uri="{FF2B5EF4-FFF2-40B4-BE49-F238E27FC236}">
                <a16:creationId xmlns:a16="http://schemas.microsoft.com/office/drawing/2014/main" id="{C6BA86D9-B685-4E59-904C-B1A66F1BD6C4}"/>
              </a:ext>
            </a:extLst>
          </p:cNvPr>
          <p:cNvSpPr>
            <a:spLocks noChangeArrowheads="1"/>
          </p:cNvSpPr>
          <p:nvPr/>
        </p:nvSpPr>
        <p:spPr bwMode="auto">
          <a:xfrm>
            <a:off x="1153391" y="3702432"/>
            <a:ext cx="3938155" cy="101566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fs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'fs'</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rs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fs.</a:t>
            </a:r>
            <a:r>
              <a:rPr kumimoji="0" lang="en-US" altLang="en-US" sz="1200" b="0" i="1" u="none" strike="noStrike" cap="none" normalizeH="0" baseline="0">
                <a:ln>
                  <a:noFill/>
                </a:ln>
                <a:solidFill>
                  <a:srgbClr val="8BE9FD"/>
                </a:solidFill>
                <a:effectLst/>
                <a:latin typeface="JetBrains Mono"/>
              </a:rPr>
              <a:t>createReadStream</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'./demofile.txt'</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rs.</a:t>
            </a:r>
            <a:r>
              <a:rPr kumimoji="0" lang="en-US" altLang="en-US" sz="1200" b="0" i="0" u="none" strike="noStrike" cap="none" normalizeH="0" baseline="0">
                <a:ln>
                  <a:noFill/>
                </a:ln>
                <a:solidFill>
                  <a:srgbClr val="50FA7B"/>
                </a:solidFill>
                <a:effectLst/>
                <a:latin typeface="JetBrains Mono"/>
              </a:rPr>
              <a:t>on</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'open'</a:t>
            </a:r>
            <a:r>
              <a:rPr kumimoji="0" lang="en-US" altLang="en-US" sz="1200" b="0" i="0" u="none" strike="noStrike" cap="none" normalizeH="0" baseline="0">
                <a:ln>
                  <a:noFill/>
                </a:ln>
                <a:solidFill>
                  <a:srgbClr val="F8F8F2"/>
                </a:solidFill>
                <a:effectLst/>
                <a:latin typeface="JetBrains Mono"/>
              </a:rPr>
              <a:t>, ()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8BE9FD"/>
                </a:solidFill>
                <a:effectLst/>
                <a:latin typeface="JetBrains Mono"/>
              </a:rPr>
              <a:t>console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log</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'The file is open'</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349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43507-D233-4D95-9CF3-8DB70C2DBFC5}"/>
              </a:ext>
            </a:extLst>
          </p:cNvPr>
          <p:cNvSpPr>
            <a:spLocks noGrp="1"/>
          </p:cNvSpPr>
          <p:nvPr>
            <p:ph type="title"/>
          </p:nvPr>
        </p:nvSpPr>
        <p:spPr/>
        <p:txBody>
          <a:bodyPr/>
          <a:lstStyle/>
          <a:p>
            <a:r>
              <a:rPr lang="en-US" dirty="0"/>
              <a:t>Node.js Events (2)</a:t>
            </a:r>
          </a:p>
        </p:txBody>
      </p:sp>
      <p:sp>
        <p:nvSpPr>
          <p:cNvPr id="3" name="Content Placeholder 2">
            <a:extLst>
              <a:ext uri="{FF2B5EF4-FFF2-40B4-BE49-F238E27FC236}">
                <a16:creationId xmlns:a16="http://schemas.microsoft.com/office/drawing/2014/main" id="{545299F1-A9E2-42B0-90C0-EAD27FEC09E7}"/>
              </a:ext>
            </a:extLst>
          </p:cNvPr>
          <p:cNvSpPr>
            <a:spLocks noGrp="1"/>
          </p:cNvSpPr>
          <p:nvPr>
            <p:ph sz="quarter" idx="34"/>
          </p:nvPr>
        </p:nvSpPr>
        <p:spPr/>
        <p:txBody>
          <a:bodyPr/>
          <a:lstStyle/>
          <a:p>
            <a:r>
              <a:rPr lang="en-US" dirty="0"/>
              <a:t>Node.js has a built-in module, called "Events", where you can </a:t>
            </a:r>
            <a:r>
              <a:rPr lang="en-US" b="1" dirty="0"/>
              <a:t>create-</a:t>
            </a:r>
            <a:r>
              <a:rPr lang="en-US" dirty="0"/>
              <a:t>, </a:t>
            </a:r>
            <a:r>
              <a:rPr lang="en-US" b="1" dirty="0"/>
              <a:t>fire-</a:t>
            </a:r>
            <a:r>
              <a:rPr lang="en-US" dirty="0"/>
              <a:t>, and listen </a:t>
            </a:r>
            <a:r>
              <a:rPr lang="en-US" b="1" dirty="0"/>
              <a:t>for-</a:t>
            </a:r>
            <a:r>
              <a:rPr lang="en-US" dirty="0"/>
              <a:t> your own events.</a:t>
            </a:r>
          </a:p>
          <a:p>
            <a:r>
              <a:rPr lang="en-US" dirty="0"/>
              <a:t>All event properties and methods are an instance of an </a:t>
            </a:r>
            <a:r>
              <a:rPr lang="en-US" b="1" dirty="0" err="1"/>
              <a:t>EventEmitter</a:t>
            </a:r>
            <a:r>
              <a:rPr lang="en-US" dirty="0"/>
              <a:t> object.</a:t>
            </a:r>
          </a:p>
          <a:p>
            <a:r>
              <a:rPr lang="en-US" dirty="0"/>
              <a:t>Create </a:t>
            </a:r>
            <a:r>
              <a:rPr lang="en-US" b="1" dirty="0"/>
              <a:t>demo_eventemitter.js</a:t>
            </a:r>
          </a:p>
          <a:p>
            <a:endParaRPr lang="en-US" dirty="0"/>
          </a:p>
        </p:txBody>
      </p:sp>
      <p:sp>
        <p:nvSpPr>
          <p:cNvPr id="5" name="Rectangle 2">
            <a:extLst>
              <a:ext uri="{FF2B5EF4-FFF2-40B4-BE49-F238E27FC236}">
                <a16:creationId xmlns:a16="http://schemas.microsoft.com/office/drawing/2014/main" id="{5E57FAD8-4AA8-43B0-995F-9C676D2673A5}"/>
              </a:ext>
            </a:extLst>
          </p:cNvPr>
          <p:cNvSpPr>
            <a:spLocks noChangeArrowheads="1"/>
          </p:cNvSpPr>
          <p:nvPr/>
        </p:nvSpPr>
        <p:spPr bwMode="auto">
          <a:xfrm>
            <a:off x="1188027" y="3550211"/>
            <a:ext cx="4921827" cy="249299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events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'events'</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eventEmitter </a:t>
            </a:r>
            <a:r>
              <a:rPr kumimoji="0" lang="en-US" altLang="en-US" sz="1200" b="0" i="0" u="none" strike="noStrike" cap="none" normalizeH="0" baseline="0">
                <a:ln>
                  <a:noFill/>
                </a:ln>
                <a:solidFill>
                  <a:srgbClr val="FF79C6"/>
                </a:solidFill>
                <a:effectLst/>
                <a:latin typeface="JetBrains Mono"/>
              </a:rPr>
              <a:t>= new </a:t>
            </a:r>
            <a:r>
              <a:rPr kumimoji="0" lang="en-US" altLang="en-US" sz="1200" b="0" i="0" u="none" strike="noStrike" cap="none" normalizeH="0" baseline="0">
                <a:ln>
                  <a:noFill/>
                </a:ln>
                <a:solidFill>
                  <a:srgbClr val="F8F8F2"/>
                </a:solidFill>
                <a:effectLst/>
                <a:latin typeface="JetBrains Mono"/>
              </a:rPr>
              <a:t>events.</a:t>
            </a:r>
            <a:r>
              <a:rPr kumimoji="0" lang="en-US" altLang="en-US" sz="1200" b="0" i="0" u="none" strike="noStrike" cap="none" normalizeH="0" baseline="0">
                <a:ln>
                  <a:noFill/>
                </a:ln>
                <a:solidFill>
                  <a:srgbClr val="78DCE8"/>
                </a:solidFill>
                <a:effectLst/>
                <a:latin typeface="JetBrains Mono"/>
              </a:rPr>
              <a:t>EventEmitter</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6272A4"/>
                </a:solidFill>
                <a:effectLst/>
                <a:latin typeface="JetBrains Mono"/>
              </a:rPr>
              <a:t>// Create an event handler</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50FA7B"/>
                </a:solidFill>
                <a:effectLst/>
                <a:latin typeface="JetBrains Mono"/>
              </a:rPr>
              <a:t>myEventHandler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8BE9FD"/>
                </a:solidFill>
                <a:effectLst/>
                <a:latin typeface="JetBrains Mono"/>
              </a:rPr>
              <a:t>console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log</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'I hear a scream'</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6272A4"/>
                </a:solidFill>
                <a:effectLst/>
                <a:latin typeface="JetBrains Mono"/>
              </a:rPr>
              <a:t>// Assign the event handler to an event</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8F8F2"/>
                </a:solidFill>
                <a:effectLst/>
                <a:latin typeface="JetBrains Mono"/>
              </a:rPr>
              <a:t>eventEmitter.</a:t>
            </a:r>
            <a:r>
              <a:rPr kumimoji="0" lang="en-US" altLang="en-US" sz="1200" b="0" i="0" u="none" strike="noStrike" cap="none" normalizeH="0" baseline="0">
                <a:ln>
                  <a:noFill/>
                </a:ln>
                <a:solidFill>
                  <a:srgbClr val="50FA7B"/>
                </a:solidFill>
                <a:effectLst/>
                <a:latin typeface="JetBrains Mono"/>
              </a:rPr>
              <a:t>on</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'scream'</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50FA7B"/>
                </a:solidFill>
                <a:effectLst/>
                <a:latin typeface="JetBrains Mono"/>
              </a:rPr>
              <a:t>myEventHandler</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6272A4"/>
                </a:solidFill>
                <a:effectLst/>
                <a:latin typeface="JetBrains Mono"/>
              </a:rPr>
              <a:t>// Fire the 'scream' event</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8F8F2"/>
                </a:solidFill>
                <a:effectLst/>
                <a:latin typeface="JetBrains Mono"/>
              </a:rPr>
              <a:t>eventEmitter.</a:t>
            </a:r>
            <a:r>
              <a:rPr kumimoji="0" lang="en-US" altLang="en-US" sz="1200" b="0" i="0" u="none" strike="noStrike" cap="none" normalizeH="0" baseline="0">
                <a:ln>
                  <a:noFill/>
                </a:ln>
                <a:solidFill>
                  <a:srgbClr val="50FA7B"/>
                </a:solidFill>
                <a:effectLst/>
                <a:latin typeface="JetBrains Mono"/>
              </a:rPr>
              <a:t>emit</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'scream'</a:t>
            </a: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8961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F72E-573F-43EC-A198-D96B63E90F6E}"/>
              </a:ext>
            </a:extLst>
          </p:cNvPr>
          <p:cNvSpPr>
            <a:spLocks noGrp="1"/>
          </p:cNvSpPr>
          <p:nvPr>
            <p:ph type="title"/>
          </p:nvPr>
        </p:nvSpPr>
        <p:spPr/>
        <p:txBody>
          <a:bodyPr/>
          <a:lstStyle/>
          <a:p>
            <a:r>
              <a:rPr lang="en-US" dirty="0"/>
              <a:t>Node.js Upload Files</a:t>
            </a:r>
          </a:p>
        </p:txBody>
      </p:sp>
      <p:sp>
        <p:nvSpPr>
          <p:cNvPr id="3" name="Content Placeholder 2">
            <a:extLst>
              <a:ext uri="{FF2B5EF4-FFF2-40B4-BE49-F238E27FC236}">
                <a16:creationId xmlns:a16="http://schemas.microsoft.com/office/drawing/2014/main" id="{7473EED7-E39F-45E5-A397-B6F2AA98864B}"/>
              </a:ext>
            </a:extLst>
          </p:cNvPr>
          <p:cNvSpPr>
            <a:spLocks noGrp="1"/>
          </p:cNvSpPr>
          <p:nvPr>
            <p:ph sz="quarter" idx="34"/>
          </p:nvPr>
        </p:nvSpPr>
        <p:spPr/>
        <p:txBody>
          <a:bodyPr/>
          <a:lstStyle/>
          <a:p>
            <a:r>
              <a:rPr lang="en-US" b="1" dirty="0"/>
              <a:t>Formidable Module: </a:t>
            </a:r>
            <a:r>
              <a:rPr lang="en-US" dirty="0" err="1"/>
              <a:t>npm</a:t>
            </a:r>
            <a:r>
              <a:rPr lang="en-US" dirty="0"/>
              <a:t> install formidable</a:t>
            </a:r>
          </a:p>
          <a:p>
            <a:r>
              <a:rPr lang="en-US" dirty="0"/>
              <a:t>const formidable = require(‘formidable’)</a:t>
            </a:r>
          </a:p>
          <a:p>
            <a:r>
              <a:rPr lang="en-US" b="1" u="sng" dirty="0"/>
              <a:t>Step 1:</a:t>
            </a:r>
            <a:r>
              <a:rPr lang="en-US" dirty="0"/>
              <a:t> Create an Upload Form (</a:t>
            </a:r>
            <a:r>
              <a:rPr lang="en-US" b="1" dirty="0"/>
              <a:t>upload_file.js</a:t>
            </a:r>
            <a:r>
              <a:rPr lang="en-US" dirty="0"/>
              <a:t>)</a:t>
            </a:r>
          </a:p>
          <a:p>
            <a:endParaRPr lang="en-US" dirty="0"/>
          </a:p>
        </p:txBody>
      </p:sp>
      <p:sp>
        <p:nvSpPr>
          <p:cNvPr id="4" name="Rectangle 1">
            <a:extLst>
              <a:ext uri="{FF2B5EF4-FFF2-40B4-BE49-F238E27FC236}">
                <a16:creationId xmlns:a16="http://schemas.microsoft.com/office/drawing/2014/main" id="{334CBBDF-DFA2-4EC7-AF82-90E8C087D52F}"/>
              </a:ext>
            </a:extLst>
          </p:cNvPr>
          <p:cNvSpPr>
            <a:spLocks noChangeArrowheads="1"/>
          </p:cNvSpPr>
          <p:nvPr/>
        </p:nvSpPr>
        <p:spPr bwMode="auto">
          <a:xfrm>
            <a:off x="1132609" y="3062177"/>
            <a:ext cx="5725391" cy="1938992"/>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http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'http'</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http.</a:t>
            </a:r>
            <a:r>
              <a:rPr kumimoji="0" lang="en-US" altLang="en-US" sz="1200" b="0" i="1" u="none" strike="noStrike" cap="none" normalizeH="0" baseline="0">
                <a:ln>
                  <a:noFill/>
                </a:ln>
                <a:solidFill>
                  <a:srgbClr val="8BE9FD"/>
                </a:solidFill>
                <a:effectLst/>
                <a:latin typeface="JetBrains Mono"/>
              </a:rPr>
              <a:t>createServer</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F79C6"/>
                </a:solidFill>
                <a:effectLst/>
                <a:latin typeface="JetBrains Mono"/>
              </a:rPr>
              <a:t>function </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writeHead</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BD93F9"/>
                </a:solidFill>
                <a:effectLst/>
                <a:latin typeface="JetBrains Mono"/>
              </a:rPr>
              <a:t>200</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'Content-Type'</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'text/html'</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write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'&lt;form action="fileupload" method="post" enctype="multipart/form-data"&gt;'</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write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'&lt;input type="file" name="filetoupload"&gt;&lt;br&gt;'</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write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'&lt;input type="submit"&gt;'</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write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'&lt;/form&gt;'</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return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end</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listen</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BD93F9"/>
                </a:solidFill>
                <a:effectLst/>
                <a:latin typeface="JetBrains Mono"/>
              </a:rPr>
              <a:t>8080</a:t>
            </a: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315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F72E-573F-43EC-A198-D96B63E90F6E}"/>
              </a:ext>
            </a:extLst>
          </p:cNvPr>
          <p:cNvSpPr>
            <a:spLocks noGrp="1"/>
          </p:cNvSpPr>
          <p:nvPr>
            <p:ph type="title"/>
          </p:nvPr>
        </p:nvSpPr>
        <p:spPr/>
        <p:txBody>
          <a:bodyPr/>
          <a:lstStyle/>
          <a:p>
            <a:r>
              <a:rPr lang="en-US" dirty="0"/>
              <a:t>Node.js Upload Files (2)</a:t>
            </a:r>
          </a:p>
        </p:txBody>
      </p:sp>
      <p:sp>
        <p:nvSpPr>
          <p:cNvPr id="3" name="Content Placeholder 2">
            <a:extLst>
              <a:ext uri="{FF2B5EF4-FFF2-40B4-BE49-F238E27FC236}">
                <a16:creationId xmlns:a16="http://schemas.microsoft.com/office/drawing/2014/main" id="{7473EED7-E39F-45E5-A397-B6F2AA98864B}"/>
              </a:ext>
            </a:extLst>
          </p:cNvPr>
          <p:cNvSpPr>
            <a:spLocks noGrp="1"/>
          </p:cNvSpPr>
          <p:nvPr>
            <p:ph sz="quarter" idx="34"/>
          </p:nvPr>
        </p:nvSpPr>
        <p:spPr/>
        <p:txBody>
          <a:bodyPr/>
          <a:lstStyle/>
          <a:p>
            <a:r>
              <a:rPr lang="en-US" b="1" u="sng" dirty="0"/>
              <a:t>Step 2:</a:t>
            </a:r>
            <a:r>
              <a:rPr lang="en-US" dirty="0"/>
              <a:t> Parse the Uploaded File.</a:t>
            </a:r>
          </a:p>
          <a:p>
            <a:pPr lvl="1"/>
            <a:r>
              <a:rPr lang="en-US" dirty="0"/>
              <a:t>Update </a:t>
            </a:r>
            <a:r>
              <a:rPr lang="en-US" b="1" dirty="0"/>
              <a:t>upload_file.js</a:t>
            </a:r>
          </a:p>
          <a:p>
            <a:endParaRPr lang="en-US" dirty="0"/>
          </a:p>
        </p:txBody>
      </p:sp>
      <p:sp>
        <p:nvSpPr>
          <p:cNvPr id="5" name="Rectangle 1">
            <a:extLst>
              <a:ext uri="{FF2B5EF4-FFF2-40B4-BE49-F238E27FC236}">
                <a16:creationId xmlns:a16="http://schemas.microsoft.com/office/drawing/2014/main" id="{43384435-FF9C-4308-8C7E-3BE180AD3C1D}"/>
              </a:ext>
            </a:extLst>
          </p:cNvPr>
          <p:cNvSpPr>
            <a:spLocks noChangeArrowheads="1"/>
          </p:cNvSpPr>
          <p:nvPr/>
        </p:nvSpPr>
        <p:spPr bwMode="auto">
          <a:xfrm>
            <a:off x="1001852" y="2277336"/>
            <a:ext cx="5569527" cy="3970318"/>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http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'http'</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formidable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'formidable'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http.</a:t>
            </a:r>
            <a:r>
              <a:rPr kumimoji="0" lang="en-US" altLang="en-US" sz="1200" b="0" i="1" u="none" strike="noStrike" cap="none" normalizeH="0" baseline="0" dirty="0" err="1">
                <a:ln>
                  <a:noFill/>
                </a:ln>
                <a:solidFill>
                  <a:srgbClr val="8BE9FD"/>
                </a:solidFill>
                <a:effectLst/>
                <a:latin typeface="JetBrains Mono"/>
              </a:rPr>
              <a:t>createServer</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F79C6"/>
                </a:solidFill>
                <a:effectLst/>
                <a:latin typeface="JetBrains Mono"/>
              </a:rPr>
              <a:t>function </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req</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res</a:t>
            </a: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if </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req</a:t>
            </a:r>
            <a:r>
              <a:rPr kumimoji="0" lang="en-US" altLang="en-US" sz="1200" b="0" i="0" u="none" strike="noStrike" cap="none" normalizeH="0" baseline="0" dirty="0">
                <a:ln>
                  <a:noFill/>
                </a:ln>
                <a:solidFill>
                  <a:srgbClr val="F8F8F2"/>
                </a:solidFill>
                <a:effectLst/>
                <a:latin typeface="JetBrains Mono"/>
              </a:rPr>
              <a:t>.url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err="1">
                <a:ln>
                  <a:noFill/>
                </a:ln>
                <a:solidFill>
                  <a:srgbClr val="F1FA8C"/>
                </a:solidFill>
                <a:effectLst/>
                <a:latin typeface="JetBrains Mono"/>
              </a:rPr>
              <a:t>fileupload</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form </a:t>
            </a:r>
            <a:r>
              <a:rPr kumimoji="0" lang="en-US" altLang="en-US" sz="1200" b="0" i="0" u="none" strike="noStrike" cap="none" normalizeH="0" baseline="0" dirty="0">
                <a:ln>
                  <a:noFill/>
                </a:ln>
                <a:solidFill>
                  <a:srgbClr val="FF79C6"/>
                </a:solidFill>
                <a:effectLst/>
                <a:latin typeface="JetBrains Mono"/>
              </a:rPr>
              <a:t>= new </a:t>
            </a:r>
            <a:r>
              <a:rPr kumimoji="0" lang="en-US" altLang="en-US" sz="1200" b="0" i="0" u="none" strike="noStrike" cap="none" normalizeH="0" baseline="0" dirty="0" err="1">
                <a:ln>
                  <a:noFill/>
                </a:ln>
                <a:solidFill>
                  <a:srgbClr val="F8F8F2"/>
                </a:solidFill>
                <a:effectLst/>
                <a:latin typeface="JetBrains Mono"/>
              </a:rPr>
              <a:t>formidable.IncomingForm</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form.</a:t>
            </a:r>
            <a:r>
              <a:rPr kumimoji="0" lang="en-US" altLang="en-US" sz="1200" b="0" i="0" u="none" strike="noStrike" cap="none" normalizeH="0" baseline="0" dirty="0" err="1">
                <a:ln>
                  <a:noFill/>
                </a:ln>
                <a:solidFill>
                  <a:srgbClr val="50FA7B"/>
                </a:solidFill>
                <a:effectLst/>
                <a:latin typeface="JetBrains Mono"/>
              </a:rPr>
              <a:t>parse</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req</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err</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fields</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files</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=&gt;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files</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res</a:t>
            </a:r>
            <a:r>
              <a:rPr kumimoji="0" lang="en-US" altLang="en-US" sz="1200" b="0" i="0" u="none" strike="noStrike" cap="none" normalizeH="0" baseline="0" dirty="0" err="1">
                <a:ln>
                  <a:noFill/>
                </a:ln>
                <a:solidFill>
                  <a:srgbClr val="F8F8F2"/>
                </a:solidFill>
                <a:effectLst/>
                <a:latin typeface="JetBrains Mono"/>
              </a:rPr>
              <a:t>.</a:t>
            </a:r>
            <a:r>
              <a:rPr kumimoji="0" lang="en-US" altLang="en-US" sz="1200" b="0" i="0" u="none" strike="noStrike" cap="none" normalizeH="0" baseline="0" dirty="0" err="1">
                <a:ln>
                  <a:noFill/>
                </a:ln>
                <a:solidFill>
                  <a:srgbClr val="50FA7B"/>
                </a:solidFill>
                <a:effectLst/>
                <a:latin typeface="JetBrains Mono"/>
              </a:rPr>
              <a:t>write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'File uploaded'</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res</a:t>
            </a:r>
            <a:r>
              <a:rPr kumimoji="0" lang="en-US" altLang="en-US" sz="1200" b="0" i="0" u="none" strike="noStrike" cap="none" normalizeH="0" baseline="0" dirty="0" err="1">
                <a:ln>
                  <a:noFill/>
                </a:ln>
                <a:solidFill>
                  <a:srgbClr val="F8F8F2"/>
                </a:solidFill>
                <a:effectLst/>
                <a:latin typeface="JetBrains Mono"/>
              </a:rPr>
              <a:t>.</a:t>
            </a:r>
            <a:r>
              <a:rPr kumimoji="0" lang="en-US" altLang="en-US" sz="1200" b="0" i="0" u="none" strike="noStrike" cap="none" normalizeH="0" baseline="0" dirty="0" err="1">
                <a:ln>
                  <a:noFill/>
                </a:ln>
                <a:solidFill>
                  <a:srgbClr val="50FA7B"/>
                </a:solidFill>
                <a:effectLst/>
                <a:latin typeface="JetBrains Mono"/>
              </a:rPr>
              <a:t>end</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 </a:t>
            </a:r>
            <a:r>
              <a:rPr kumimoji="0" lang="en-US" altLang="en-US" sz="1200" b="0" i="0" u="none" strike="noStrike" cap="none" normalizeH="0" baseline="0" dirty="0">
                <a:ln>
                  <a:noFill/>
                </a:ln>
                <a:solidFill>
                  <a:srgbClr val="FF79C6"/>
                </a:solidFill>
                <a:effectLst/>
                <a:latin typeface="JetBrains Mono"/>
              </a:rPr>
              <a:t>else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res</a:t>
            </a:r>
            <a:r>
              <a:rPr kumimoji="0" lang="en-US" altLang="en-US" sz="1200" b="0" i="0" u="none" strike="noStrike" cap="none" normalizeH="0" baseline="0" dirty="0" err="1">
                <a:ln>
                  <a:noFill/>
                </a:ln>
                <a:solidFill>
                  <a:srgbClr val="F8F8F2"/>
                </a:solidFill>
                <a:effectLst/>
                <a:latin typeface="JetBrains Mono"/>
              </a:rPr>
              <a:t>.</a:t>
            </a:r>
            <a:r>
              <a:rPr kumimoji="0" lang="en-US" altLang="en-US" sz="1200" b="0" i="0" u="none" strike="noStrike" cap="none" normalizeH="0" baseline="0" dirty="0" err="1">
                <a:ln>
                  <a:noFill/>
                </a:ln>
                <a:solidFill>
                  <a:srgbClr val="50FA7B"/>
                </a:solidFill>
                <a:effectLst/>
                <a:latin typeface="JetBrains Mono"/>
              </a:rPr>
              <a:t>writeHead</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BD93F9"/>
                </a:solidFill>
                <a:effectLst/>
                <a:latin typeface="JetBrains Mono"/>
              </a:rPr>
              <a:t>200</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'Content-Type'</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'text/html'</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res</a:t>
            </a:r>
            <a:r>
              <a:rPr kumimoji="0" lang="en-US" altLang="en-US" sz="1200" b="0" i="0" u="none" strike="noStrike" cap="none" normalizeH="0" baseline="0" dirty="0" err="1">
                <a:ln>
                  <a:noFill/>
                </a:ln>
                <a:solidFill>
                  <a:srgbClr val="F8F8F2"/>
                </a:solidFill>
                <a:effectLst/>
                <a:latin typeface="JetBrains Mono"/>
              </a:rPr>
              <a:t>.</a:t>
            </a:r>
            <a:r>
              <a:rPr kumimoji="0" lang="en-US" altLang="en-US" sz="1200" b="0" i="0" u="none" strike="noStrike" cap="none" normalizeH="0" baseline="0" dirty="0" err="1">
                <a:ln>
                  <a:noFill/>
                </a:ln>
                <a:solidFill>
                  <a:srgbClr val="50FA7B"/>
                </a:solidFill>
                <a:effectLst/>
                <a:latin typeface="JetBrains Mono"/>
              </a:rPr>
              <a:t>write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'&lt;form action="</a:t>
            </a:r>
            <a:r>
              <a:rPr kumimoji="0" lang="en-US" altLang="en-US" sz="1200" b="0" i="0" u="none" strike="noStrike" cap="none" normalizeH="0" baseline="0" dirty="0" err="1">
                <a:ln>
                  <a:noFill/>
                </a:ln>
                <a:solidFill>
                  <a:srgbClr val="F1FA8C"/>
                </a:solidFill>
                <a:effectLst/>
                <a:latin typeface="JetBrains Mono"/>
              </a:rPr>
              <a:t>fileupload</a:t>
            </a:r>
            <a:r>
              <a:rPr kumimoji="0" lang="en-US" altLang="en-US" sz="1200" b="0" i="0" u="none" strike="noStrike" cap="none" normalizeH="0" baseline="0" dirty="0">
                <a:ln>
                  <a:noFill/>
                </a:ln>
                <a:solidFill>
                  <a:srgbClr val="F1FA8C"/>
                </a:solidFill>
                <a:effectLst/>
                <a:latin typeface="JetBrains Mono"/>
              </a:rPr>
              <a:t>" method="post" </a:t>
            </a:r>
            <a:r>
              <a:rPr kumimoji="0" lang="en-US" altLang="en-US" sz="1200" b="0" i="0" u="none" strike="noStrike" cap="none" normalizeH="0" baseline="0" dirty="0" err="1">
                <a:ln>
                  <a:noFill/>
                </a:ln>
                <a:solidFill>
                  <a:srgbClr val="F1FA8C"/>
                </a:solidFill>
                <a:effectLst/>
                <a:latin typeface="JetBrains Mono"/>
              </a:rPr>
              <a:t>enctype</a:t>
            </a:r>
            <a:r>
              <a:rPr kumimoji="0" lang="en-US" altLang="en-US" sz="1200" b="0" i="0" u="none" strike="noStrike" cap="none" normalizeH="0" baseline="0" dirty="0">
                <a:ln>
                  <a:noFill/>
                </a:ln>
                <a:solidFill>
                  <a:srgbClr val="F1FA8C"/>
                </a:solidFill>
                <a:effectLst/>
                <a:latin typeface="JetBrains Mono"/>
              </a:rPr>
              <a:t>="multipart/form-data"&gt;'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res</a:t>
            </a:r>
            <a:r>
              <a:rPr kumimoji="0" lang="en-US" altLang="en-US" sz="1200" b="0" i="0" u="none" strike="noStrike" cap="none" normalizeH="0" baseline="0" dirty="0" err="1">
                <a:ln>
                  <a:noFill/>
                </a:ln>
                <a:solidFill>
                  <a:srgbClr val="F8F8F2"/>
                </a:solidFill>
                <a:effectLst/>
                <a:latin typeface="JetBrains Mono"/>
              </a:rPr>
              <a:t>.</a:t>
            </a:r>
            <a:r>
              <a:rPr kumimoji="0" lang="en-US" altLang="en-US" sz="1200" b="0" i="0" u="none" strike="noStrike" cap="none" normalizeH="0" baseline="0" dirty="0" err="1">
                <a:ln>
                  <a:noFill/>
                </a:ln>
                <a:solidFill>
                  <a:srgbClr val="50FA7B"/>
                </a:solidFill>
                <a:effectLst/>
                <a:latin typeface="JetBrains Mono"/>
              </a:rPr>
              <a:t>write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'&lt;input type="file" name="</a:t>
            </a:r>
            <a:r>
              <a:rPr kumimoji="0" lang="en-US" altLang="en-US" sz="1200" b="0" i="0" u="none" strike="noStrike" cap="none" normalizeH="0" baseline="0" dirty="0" err="1">
                <a:ln>
                  <a:noFill/>
                </a:ln>
                <a:solidFill>
                  <a:srgbClr val="F1FA8C"/>
                </a:solidFill>
                <a:effectLst/>
                <a:latin typeface="JetBrains Mono"/>
              </a:rPr>
              <a:t>filetoupload</a:t>
            </a:r>
            <a:r>
              <a:rPr kumimoji="0" lang="en-US" altLang="en-US" sz="1200" b="0" i="0" u="none" strike="noStrike" cap="none" normalizeH="0" baseline="0" dirty="0">
                <a:ln>
                  <a:noFill/>
                </a:ln>
                <a:solidFill>
                  <a:srgbClr val="F1FA8C"/>
                </a:solidFill>
                <a:effectLst/>
                <a:latin typeface="JetBrains Mono"/>
              </a:rPr>
              <a:t>"&gt;&lt;</a:t>
            </a:r>
            <a:r>
              <a:rPr kumimoji="0" lang="en-US" altLang="en-US" sz="1200" b="0" i="0" u="none" strike="noStrike" cap="none" normalizeH="0" baseline="0" dirty="0" err="1">
                <a:ln>
                  <a:noFill/>
                </a:ln>
                <a:solidFill>
                  <a:srgbClr val="F1FA8C"/>
                </a:solidFill>
                <a:effectLst/>
                <a:latin typeface="JetBrains Mono"/>
              </a:rPr>
              <a:t>br</a:t>
            </a:r>
            <a:r>
              <a:rPr kumimoji="0" lang="en-US" altLang="en-US" sz="1200" b="0" i="0" u="none" strike="noStrike" cap="none" normalizeH="0" baseline="0" dirty="0">
                <a:ln>
                  <a:noFill/>
                </a:ln>
                <a:solidFill>
                  <a:srgbClr val="F1FA8C"/>
                </a:solidFill>
                <a:effectLst/>
                <a:latin typeface="JetBrains Mono"/>
              </a:rPr>
              <a:t>&gt;'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res</a:t>
            </a:r>
            <a:r>
              <a:rPr kumimoji="0" lang="en-US" altLang="en-US" sz="1200" b="0" i="0" u="none" strike="noStrike" cap="none" normalizeH="0" baseline="0" dirty="0" err="1">
                <a:ln>
                  <a:noFill/>
                </a:ln>
                <a:solidFill>
                  <a:srgbClr val="F8F8F2"/>
                </a:solidFill>
                <a:effectLst/>
                <a:latin typeface="JetBrains Mono"/>
              </a:rPr>
              <a:t>.</a:t>
            </a:r>
            <a:r>
              <a:rPr kumimoji="0" lang="en-US" altLang="en-US" sz="1200" b="0" i="0" u="none" strike="noStrike" cap="none" normalizeH="0" baseline="0" dirty="0" err="1">
                <a:ln>
                  <a:noFill/>
                </a:ln>
                <a:solidFill>
                  <a:srgbClr val="50FA7B"/>
                </a:solidFill>
                <a:effectLst/>
                <a:latin typeface="JetBrains Mono"/>
              </a:rPr>
              <a:t>write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'&lt;input type="submit"&gt;'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res</a:t>
            </a:r>
            <a:r>
              <a:rPr kumimoji="0" lang="en-US" altLang="en-US" sz="1200" b="0" i="0" u="none" strike="noStrike" cap="none" normalizeH="0" baseline="0" dirty="0" err="1">
                <a:ln>
                  <a:noFill/>
                </a:ln>
                <a:solidFill>
                  <a:srgbClr val="F8F8F2"/>
                </a:solidFill>
                <a:effectLst/>
                <a:latin typeface="JetBrains Mono"/>
              </a:rPr>
              <a:t>.</a:t>
            </a:r>
            <a:r>
              <a:rPr kumimoji="0" lang="en-US" altLang="en-US" sz="1200" b="0" i="0" u="none" strike="noStrike" cap="none" normalizeH="0" baseline="0" dirty="0" err="1">
                <a:ln>
                  <a:noFill/>
                </a:ln>
                <a:solidFill>
                  <a:srgbClr val="50FA7B"/>
                </a:solidFill>
                <a:effectLst/>
                <a:latin typeface="JetBrains Mono"/>
              </a:rPr>
              <a:t>write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'&lt;/form&gt;'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return </a:t>
            </a:r>
            <a:r>
              <a:rPr kumimoji="0" lang="en-US" altLang="en-US" sz="1200" b="0" i="1" u="none" strike="noStrike" cap="none" normalizeH="0" baseline="0" dirty="0" err="1">
                <a:ln>
                  <a:noFill/>
                </a:ln>
                <a:solidFill>
                  <a:srgbClr val="FFB86C"/>
                </a:solidFill>
                <a:effectLst/>
                <a:latin typeface="JetBrains Mono"/>
              </a:rPr>
              <a:t>res</a:t>
            </a:r>
            <a:r>
              <a:rPr kumimoji="0" lang="en-US" altLang="en-US" sz="1200" b="0" i="0" u="none" strike="noStrike" cap="none" normalizeH="0" baseline="0" dirty="0" err="1">
                <a:ln>
                  <a:noFill/>
                </a:ln>
                <a:solidFill>
                  <a:srgbClr val="F8F8F2"/>
                </a:solidFill>
                <a:effectLst/>
                <a:latin typeface="JetBrains Mono"/>
              </a:rPr>
              <a:t>.</a:t>
            </a:r>
            <a:r>
              <a:rPr kumimoji="0" lang="en-US" altLang="en-US" sz="1200" b="0" i="0" u="none" strike="noStrike" cap="none" normalizeH="0" baseline="0" dirty="0" err="1">
                <a:ln>
                  <a:noFill/>
                </a:ln>
                <a:solidFill>
                  <a:srgbClr val="50FA7B"/>
                </a:solidFill>
                <a:effectLst/>
                <a:latin typeface="JetBrains Mono"/>
              </a:rPr>
              <a:t>end</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listen</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BD93F9"/>
                </a:solidFill>
                <a:effectLst/>
                <a:latin typeface="JetBrains Mono"/>
              </a:rPr>
              <a:t>8080</a:t>
            </a: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EC4A7EFE-A75E-4454-AFF1-42BDAFDD5C75}"/>
              </a:ext>
            </a:extLst>
          </p:cNvPr>
          <p:cNvPicPr>
            <a:picLocks noChangeAspect="1"/>
          </p:cNvPicPr>
          <p:nvPr/>
        </p:nvPicPr>
        <p:blipFill>
          <a:blip r:embed="rId2"/>
          <a:stretch>
            <a:fillRect/>
          </a:stretch>
        </p:blipFill>
        <p:spPr>
          <a:xfrm>
            <a:off x="6735031" y="2315046"/>
            <a:ext cx="4618769" cy="1957839"/>
          </a:xfrm>
          <a:prstGeom prst="rect">
            <a:avLst/>
          </a:prstGeom>
        </p:spPr>
      </p:pic>
    </p:spTree>
    <p:extLst>
      <p:ext uri="{BB962C8B-B14F-4D97-AF65-F5344CB8AC3E}">
        <p14:creationId xmlns:p14="http://schemas.microsoft.com/office/powerpoint/2010/main" val="145241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9F72E-573F-43EC-A198-D96B63E90F6E}"/>
              </a:ext>
            </a:extLst>
          </p:cNvPr>
          <p:cNvSpPr>
            <a:spLocks noGrp="1"/>
          </p:cNvSpPr>
          <p:nvPr>
            <p:ph type="title"/>
          </p:nvPr>
        </p:nvSpPr>
        <p:spPr/>
        <p:txBody>
          <a:bodyPr/>
          <a:lstStyle/>
          <a:p>
            <a:r>
              <a:rPr lang="en-US" dirty="0"/>
              <a:t>Node.js Upload Files (3)</a:t>
            </a:r>
          </a:p>
        </p:txBody>
      </p:sp>
      <p:sp>
        <p:nvSpPr>
          <p:cNvPr id="3" name="Content Placeholder 2">
            <a:extLst>
              <a:ext uri="{FF2B5EF4-FFF2-40B4-BE49-F238E27FC236}">
                <a16:creationId xmlns:a16="http://schemas.microsoft.com/office/drawing/2014/main" id="{7473EED7-E39F-45E5-A397-B6F2AA98864B}"/>
              </a:ext>
            </a:extLst>
          </p:cNvPr>
          <p:cNvSpPr>
            <a:spLocks noGrp="1"/>
          </p:cNvSpPr>
          <p:nvPr>
            <p:ph sz="quarter" idx="34"/>
          </p:nvPr>
        </p:nvSpPr>
        <p:spPr/>
        <p:txBody>
          <a:bodyPr/>
          <a:lstStyle/>
          <a:p>
            <a:r>
              <a:rPr lang="en-US" b="1" u="sng" dirty="0"/>
              <a:t>Step 3:</a:t>
            </a:r>
            <a:r>
              <a:rPr lang="en-US" dirty="0"/>
              <a:t> Save the File. (Must same your </a:t>
            </a:r>
            <a:r>
              <a:rPr lang="en-US" dirty="0" err="1"/>
              <a:t>tmp</a:t>
            </a:r>
            <a:r>
              <a:rPr lang="en-US" dirty="0"/>
              <a:t> directory)</a:t>
            </a:r>
          </a:p>
          <a:p>
            <a:pPr lvl="1"/>
            <a:r>
              <a:rPr lang="en-US" dirty="0"/>
              <a:t>Update </a:t>
            </a:r>
            <a:r>
              <a:rPr lang="en-US" b="1" dirty="0"/>
              <a:t>upload_file.js</a:t>
            </a:r>
          </a:p>
          <a:p>
            <a:endParaRPr lang="en-US" dirty="0"/>
          </a:p>
        </p:txBody>
      </p:sp>
      <p:sp>
        <p:nvSpPr>
          <p:cNvPr id="4" name="Rectangle 1">
            <a:extLst>
              <a:ext uri="{FF2B5EF4-FFF2-40B4-BE49-F238E27FC236}">
                <a16:creationId xmlns:a16="http://schemas.microsoft.com/office/drawing/2014/main" id="{FADE5A5E-6C15-4C76-8FF3-F71CB9FB278D}"/>
              </a:ext>
            </a:extLst>
          </p:cNvPr>
          <p:cNvSpPr>
            <a:spLocks noChangeArrowheads="1"/>
          </p:cNvSpPr>
          <p:nvPr/>
        </p:nvSpPr>
        <p:spPr bwMode="auto">
          <a:xfrm>
            <a:off x="1174173" y="2143650"/>
            <a:ext cx="9144000" cy="413190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a:ln>
                  <a:noFill/>
                </a:ln>
                <a:solidFill>
                  <a:srgbClr val="FF79C6"/>
                </a:solidFill>
                <a:effectLst/>
                <a:latin typeface="JetBrains Mono"/>
              </a:rPr>
              <a:t>const </a:t>
            </a:r>
            <a:r>
              <a:rPr kumimoji="0" lang="en-US" altLang="en-US" sz="1050" b="0" i="0" u="none" strike="noStrike" cap="none" normalizeH="0" baseline="0">
                <a:ln>
                  <a:noFill/>
                </a:ln>
                <a:solidFill>
                  <a:srgbClr val="F8F8F2"/>
                </a:solidFill>
                <a:effectLst/>
                <a:latin typeface="JetBrains Mono"/>
              </a:rPr>
              <a:t>http </a:t>
            </a:r>
            <a:r>
              <a:rPr kumimoji="0" lang="en-US" altLang="en-US" sz="1050" b="0" i="0" u="none" strike="noStrike" cap="none" normalizeH="0" baseline="0">
                <a:ln>
                  <a:noFill/>
                </a:ln>
                <a:solidFill>
                  <a:srgbClr val="FF79C6"/>
                </a:solidFill>
                <a:effectLst/>
                <a:latin typeface="JetBrains Mono"/>
              </a:rPr>
              <a:t>= require</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F1FA8C"/>
                </a:solidFill>
                <a:effectLst/>
                <a:latin typeface="JetBrains Mono"/>
              </a:rPr>
              <a:t>'http'</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F79C6"/>
                </a:solidFill>
                <a:effectLst/>
                <a:latin typeface="JetBrains Mono"/>
              </a:rPr>
              <a:t>const </a:t>
            </a:r>
            <a:r>
              <a:rPr kumimoji="0" lang="en-US" altLang="en-US" sz="1050" b="0" i="0" u="none" strike="noStrike" cap="none" normalizeH="0" baseline="0">
                <a:ln>
                  <a:noFill/>
                </a:ln>
                <a:solidFill>
                  <a:srgbClr val="F8F8F2"/>
                </a:solidFill>
                <a:effectLst/>
                <a:latin typeface="JetBrains Mono"/>
              </a:rPr>
              <a:t>formidable </a:t>
            </a:r>
            <a:r>
              <a:rPr kumimoji="0" lang="en-US" altLang="en-US" sz="1050" b="0" i="0" u="none" strike="noStrike" cap="none" normalizeH="0" baseline="0">
                <a:ln>
                  <a:noFill/>
                </a:ln>
                <a:solidFill>
                  <a:srgbClr val="FF79C6"/>
                </a:solidFill>
                <a:effectLst/>
                <a:latin typeface="JetBrains Mono"/>
              </a:rPr>
              <a:t>= require</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F1FA8C"/>
                </a:solidFill>
                <a:effectLst/>
                <a:latin typeface="JetBrains Mono"/>
              </a:rPr>
              <a:t>'formidable'</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F79C6"/>
                </a:solidFill>
                <a:effectLst/>
                <a:latin typeface="JetBrains Mono"/>
              </a:rPr>
              <a:t>const </a:t>
            </a:r>
            <a:r>
              <a:rPr kumimoji="0" lang="en-US" altLang="en-US" sz="1050" b="0" i="0" u="none" strike="noStrike" cap="none" normalizeH="0" baseline="0">
                <a:ln>
                  <a:noFill/>
                </a:ln>
                <a:solidFill>
                  <a:srgbClr val="F8F8F2"/>
                </a:solidFill>
                <a:effectLst/>
                <a:latin typeface="JetBrains Mono"/>
              </a:rPr>
              <a:t>fs </a:t>
            </a:r>
            <a:r>
              <a:rPr kumimoji="0" lang="en-US" altLang="en-US" sz="1050" b="0" i="0" u="none" strike="noStrike" cap="none" normalizeH="0" baseline="0">
                <a:ln>
                  <a:noFill/>
                </a:ln>
                <a:solidFill>
                  <a:srgbClr val="FF79C6"/>
                </a:solidFill>
                <a:effectLst/>
                <a:latin typeface="JetBrains Mono"/>
              </a:rPr>
              <a:t>= require</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F1FA8C"/>
                </a:solidFill>
                <a:effectLst/>
                <a:latin typeface="JetBrains Mono"/>
              </a:rPr>
              <a:t>'fs'</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http.</a:t>
            </a:r>
            <a:r>
              <a:rPr kumimoji="0" lang="en-US" altLang="en-US" sz="1050" b="0" i="1" u="none" strike="noStrike" cap="none" normalizeH="0" baseline="0">
                <a:ln>
                  <a:noFill/>
                </a:ln>
                <a:solidFill>
                  <a:srgbClr val="8BE9FD"/>
                </a:solidFill>
                <a:effectLst/>
                <a:latin typeface="JetBrains Mono"/>
              </a:rPr>
              <a:t>createServer</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FF79C6"/>
                </a:solidFill>
                <a:effectLst/>
                <a:latin typeface="JetBrains Mono"/>
              </a:rPr>
              <a:t>function </a:t>
            </a:r>
            <a:r>
              <a:rPr kumimoji="0" lang="en-US" altLang="en-US" sz="1050" b="0" i="0" u="none" strike="noStrike" cap="none" normalizeH="0" baseline="0">
                <a:ln>
                  <a:noFill/>
                </a:ln>
                <a:solidFill>
                  <a:srgbClr val="F8F8F2"/>
                </a:solidFill>
                <a:effectLst/>
                <a:latin typeface="JetBrains Mono"/>
              </a:rPr>
              <a:t>(</a:t>
            </a:r>
            <a:r>
              <a:rPr kumimoji="0" lang="en-US" altLang="en-US" sz="1050" b="0" i="1" u="none" strike="noStrike" cap="none" normalizeH="0" baseline="0">
                <a:ln>
                  <a:noFill/>
                </a:ln>
                <a:solidFill>
                  <a:srgbClr val="FFB86C"/>
                </a:solidFill>
                <a:effectLst/>
                <a:latin typeface="JetBrains Mono"/>
              </a:rPr>
              <a:t>req</a:t>
            </a:r>
            <a:r>
              <a:rPr kumimoji="0" lang="en-US" altLang="en-US" sz="1050" b="0" i="0" u="none" strike="noStrike" cap="none" normalizeH="0" baseline="0">
                <a:ln>
                  <a:noFill/>
                </a:ln>
                <a:solidFill>
                  <a:srgbClr val="F8F8F2"/>
                </a:solidFill>
                <a:effectLst/>
                <a:latin typeface="JetBrains Mono"/>
              </a:rPr>
              <a:t>, </a:t>
            </a:r>
            <a:r>
              <a:rPr kumimoji="0" lang="en-US" altLang="en-US" sz="1050" b="0" i="1" u="none" strike="noStrike" cap="none" normalizeH="0" baseline="0">
                <a:ln>
                  <a:noFill/>
                </a:ln>
                <a:solidFill>
                  <a:srgbClr val="FFB86C"/>
                </a:solidFill>
                <a:effectLst/>
                <a:latin typeface="JetBrains Mono"/>
              </a:rPr>
              <a:t>res</a:t>
            </a:r>
            <a:r>
              <a:rPr kumimoji="0" lang="en-US" altLang="en-US" sz="1050" b="0" i="0" u="none" strike="noStrike" cap="none" normalizeH="0" baseline="0">
                <a:ln>
                  <a:noFill/>
                </a:ln>
                <a:solidFill>
                  <a:srgbClr val="F8F8F2"/>
                </a:solidFill>
                <a:effectLst/>
                <a:latin typeface="JetBrains Mono"/>
              </a:rPr>
              <a:t>) {</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0" u="none" strike="noStrike" cap="none" normalizeH="0" baseline="0">
                <a:ln>
                  <a:noFill/>
                </a:ln>
                <a:solidFill>
                  <a:srgbClr val="FF79C6"/>
                </a:solidFill>
                <a:effectLst/>
                <a:latin typeface="JetBrains Mono"/>
              </a:rPr>
              <a:t>if </a:t>
            </a:r>
            <a:r>
              <a:rPr kumimoji="0" lang="en-US" altLang="en-US" sz="1050" b="0" i="0" u="none" strike="noStrike" cap="none" normalizeH="0" baseline="0">
                <a:ln>
                  <a:noFill/>
                </a:ln>
                <a:solidFill>
                  <a:srgbClr val="F8F8F2"/>
                </a:solidFill>
                <a:effectLst/>
                <a:latin typeface="JetBrains Mono"/>
              </a:rPr>
              <a:t>(</a:t>
            </a:r>
            <a:r>
              <a:rPr kumimoji="0" lang="en-US" altLang="en-US" sz="1050" b="0" i="1" u="none" strike="noStrike" cap="none" normalizeH="0" baseline="0">
                <a:ln>
                  <a:noFill/>
                </a:ln>
                <a:solidFill>
                  <a:srgbClr val="FFB86C"/>
                </a:solidFill>
                <a:effectLst/>
                <a:latin typeface="JetBrains Mono"/>
              </a:rPr>
              <a:t>req</a:t>
            </a:r>
            <a:r>
              <a:rPr kumimoji="0" lang="en-US" altLang="en-US" sz="1050" b="0" i="0" u="none" strike="noStrike" cap="none" normalizeH="0" baseline="0">
                <a:ln>
                  <a:noFill/>
                </a:ln>
                <a:solidFill>
                  <a:srgbClr val="F8F8F2"/>
                </a:solidFill>
                <a:effectLst/>
                <a:latin typeface="JetBrains Mono"/>
              </a:rPr>
              <a:t>.url </a:t>
            </a:r>
            <a:r>
              <a:rPr kumimoji="0" lang="en-US" altLang="en-US" sz="1050" b="0" i="0" u="none" strike="noStrike" cap="none" normalizeH="0" baseline="0">
                <a:ln>
                  <a:noFill/>
                </a:ln>
                <a:solidFill>
                  <a:srgbClr val="FF79C6"/>
                </a:solidFill>
                <a:effectLst/>
                <a:latin typeface="JetBrains Mono"/>
              </a:rPr>
              <a:t>=== </a:t>
            </a:r>
            <a:r>
              <a:rPr kumimoji="0" lang="en-US" altLang="en-US" sz="1050" b="0" i="0" u="none" strike="noStrike" cap="none" normalizeH="0" baseline="0">
                <a:ln>
                  <a:noFill/>
                </a:ln>
                <a:solidFill>
                  <a:srgbClr val="F1FA8C"/>
                </a:solidFill>
                <a:effectLst/>
                <a:latin typeface="JetBrains Mono"/>
              </a:rPr>
              <a:t>'/fileupload'</a:t>
            </a:r>
            <a:r>
              <a:rPr kumimoji="0" lang="en-US" altLang="en-US" sz="1050" b="0" i="0" u="none" strike="noStrike" cap="none" normalizeH="0" baseline="0">
                <a:ln>
                  <a:noFill/>
                </a:ln>
                <a:solidFill>
                  <a:srgbClr val="F8F8F2"/>
                </a:solidFill>
                <a:effectLst/>
                <a:latin typeface="JetBrains Mono"/>
              </a:rPr>
              <a:t>) {</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0" u="none" strike="noStrike" cap="none" normalizeH="0" baseline="0">
                <a:ln>
                  <a:noFill/>
                </a:ln>
                <a:solidFill>
                  <a:srgbClr val="FF79C6"/>
                </a:solidFill>
                <a:effectLst/>
                <a:latin typeface="JetBrains Mono"/>
              </a:rPr>
              <a:t>const </a:t>
            </a:r>
            <a:r>
              <a:rPr kumimoji="0" lang="en-US" altLang="en-US" sz="1050" b="0" i="0" u="none" strike="noStrike" cap="none" normalizeH="0" baseline="0">
                <a:ln>
                  <a:noFill/>
                </a:ln>
                <a:solidFill>
                  <a:srgbClr val="F8F8F2"/>
                </a:solidFill>
                <a:effectLst/>
                <a:latin typeface="JetBrains Mono"/>
              </a:rPr>
              <a:t>form </a:t>
            </a:r>
            <a:r>
              <a:rPr kumimoji="0" lang="en-US" altLang="en-US" sz="1050" b="0" i="0" u="none" strike="noStrike" cap="none" normalizeH="0" baseline="0">
                <a:ln>
                  <a:noFill/>
                </a:ln>
                <a:solidFill>
                  <a:srgbClr val="FF79C6"/>
                </a:solidFill>
                <a:effectLst/>
                <a:latin typeface="JetBrains Mono"/>
              </a:rPr>
              <a:t>= new </a:t>
            </a:r>
            <a:r>
              <a:rPr kumimoji="0" lang="en-US" altLang="en-US" sz="1050" b="0" i="0" u="none" strike="noStrike" cap="none" normalizeH="0" baseline="0">
                <a:ln>
                  <a:noFill/>
                </a:ln>
                <a:solidFill>
                  <a:srgbClr val="F8F8F2"/>
                </a:solidFill>
                <a:effectLst/>
                <a:latin typeface="JetBrains Mono"/>
              </a:rPr>
              <a:t>formidable.IncomingForm();</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form.</a:t>
            </a:r>
            <a:r>
              <a:rPr kumimoji="0" lang="en-US" altLang="en-US" sz="1050" b="0" i="0" u="none" strike="noStrike" cap="none" normalizeH="0" baseline="0">
                <a:ln>
                  <a:noFill/>
                </a:ln>
                <a:solidFill>
                  <a:srgbClr val="50FA7B"/>
                </a:solidFill>
                <a:effectLst/>
                <a:latin typeface="JetBrains Mono"/>
              </a:rPr>
              <a:t>parse</a:t>
            </a:r>
            <a:r>
              <a:rPr kumimoji="0" lang="en-US" altLang="en-US" sz="1050" b="0" i="0" u="none" strike="noStrike" cap="none" normalizeH="0" baseline="0">
                <a:ln>
                  <a:noFill/>
                </a:ln>
                <a:solidFill>
                  <a:srgbClr val="F8F8F2"/>
                </a:solidFill>
                <a:effectLst/>
                <a:latin typeface="JetBrains Mono"/>
              </a:rPr>
              <a:t>(</a:t>
            </a:r>
            <a:r>
              <a:rPr kumimoji="0" lang="en-US" altLang="en-US" sz="1050" b="0" i="1" u="none" strike="noStrike" cap="none" normalizeH="0" baseline="0">
                <a:ln>
                  <a:noFill/>
                </a:ln>
                <a:solidFill>
                  <a:srgbClr val="FFB86C"/>
                </a:solidFill>
                <a:effectLst/>
                <a:latin typeface="JetBrains Mono"/>
              </a:rPr>
              <a:t>req</a:t>
            </a:r>
            <a:r>
              <a:rPr kumimoji="0" lang="en-US" altLang="en-US" sz="1050" b="0" i="0" u="none" strike="noStrike" cap="none" normalizeH="0" baseline="0">
                <a:ln>
                  <a:noFill/>
                </a:ln>
                <a:solidFill>
                  <a:srgbClr val="F8F8F2"/>
                </a:solidFill>
                <a:effectLst/>
                <a:latin typeface="JetBrains Mono"/>
              </a:rPr>
              <a:t>, (</a:t>
            </a:r>
            <a:r>
              <a:rPr kumimoji="0" lang="en-US" altLang="en-US" sz="1050" b="0" i="1" u="none" strike="noStrike" cap="none" normalizeH="0" baseline="0">
                <a:ln>
                  <a:noFill/>
                </a:ln>
                <a:solidFill>
                  <a:srgbClr val="FFB86C"/>
                </a:solidFill>
                <a:effectLst/>
                <a:latin typeface="JetBrains Mono"/>
              </a:rPr>
              <a:t>err</a:t>
            </a:r>
            <a:r>
              <a:rPr kumimoji="0" lang="en-US" altLang="en-US" sz="1050" b="0" i="0" u="none" strike="noStrike" cap="none" normalizeH="0" baseline="0">
                <a:ln>
                  <a:noFill/>
                </a:ln>
                <a:solidFill>
                  <a:srgbClr val="F8F8F2"/>
                </a:solidFill>
                <a:effectLst/>
                <a:latin typeface="JetBrains Mono"/>
              </a:rPr>
              <a:t>, </a:t>
            </a:r>
            <a:r>
              <a:rPr kumimoji="0" lang="en-US" altLang="en-US" sz="1050" b="0" i="1" u="none" strike="noStrike" cap="none" normalizeH="0" baseline="0">
                <a:ln>
                  <a:noFill/>
                </a:ln>
                <a:solidFill>
                  <a:srgbClr val="FFB86C"/>
                </a:solidFill>
                <a:effectLst/>
                <a:latin typeface="JetBrains Mono"/>
              </a:rPr>
              <a:t>fields</a:t>
            </a:r>
            <a:r>
              <a:rPr kumimoji="0" lang="en-US" altLang="en-US" sz="1050" b="0" i="0" u="none" strike="noStrike" cap="none" normalizeH="0" baseline="0">
                <a:ln>
                  <a:noFill/>
                </a:ln>
                <a:solidFill>
                  <a:srgbClr val="F8F8F2"/>
                </a:solidFill>
                <a:effectLst/>
                <a:latin typeface="JetBrains Mono"/>
              </a:rPr>
              <a:t>, </a:t>
            </a:r>
            <a:r>
              <a:rPr kumimoji="0" lang="en-US" altLang="en-US" sz="1050" b="0" i="1" u="none" strike="noStrike" cap="none" normalizeH="0" baseline="0">
                <a:ln>
                  <a:noFill/>
                </a:ln>
                <a:solidFill>
                  <a:srgbClr val="FFB86C"/>
                </a:solidFill>
                <a:effectLst/>
                <a:latin typeface="JetBrains Mono"/>
              </a:rPr>
              <a:t>files</a:t>
            </a:r>
            <a:r>
              <a:rPr kumimoji="0" lang="en-US" altLang="en-US" sz="1050" b="0" i="0" u="none" strike="noStrike" cap="none" normalizeH="0" baseline="0">
                <a:ln>
                  <a:noFill/>
                </a:ln>
                <a:solidFill>
                  <a:srgbClr val="F8F8F2"/>
                </a:solidFill>
                <a:effectLst/>
                <a:latin typeface="JetBrains Mono"/>
              </a:rPr>
              <a:t>) </a:t>
            </a:r>
            <a:r>
              <a:rPr kumimoji="0" lang="en-US" altLang="en-US" sz="1050" b="0" i="0" u="none" strike="noStrike" cap="none" normalizeH="0" baseline="0">
                <a:ln>
                  <a:noFill/>
                </a:ln>
                <a:solidFill>
                  <a:srgbClr val="FF79C6"/>
                </a:solidFill>
                <a:effectLst/>
                <a:latin typeface="JetBrains Mono"/>
              </a:rPr>
              <a:t>=&gt; </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0" u="none" strike="noStrike" cap="none" normalizeH="0" baseline="0">
                <a:ln>
                  <a:noFill/>
                </a:ln>
                <a:solidFill>
                  <a:srgbClr val="FF79C6"/>
                </a:solidFill>
                <a:effectLst/>
                <a:latin typeface="JetBrains Mono"/>
              </a:rPr>
              <a:t>const </a:t>
            </a:r>
            <a:r>
              <a:rPr kumimoji="0" lang="en-US" altLang="en-US" sz="1050" b="0" i="0" u="none" strike="noStrike" cap="none" normalizeH="0" baseline="0">
                <a:ln>
                  <a:noFill/>
                </a:ln>
                <a:solidFill>
                  <a:srgbClr val="F8F8F2"/>
                </a:solidFill>
                <a:effectLst/>
                <a:latin typeface="JetBrains Mono"/>
              </a:rPr>
              <a:t>oldPath </a:t>
            </a:r>
            <a:r>
              <a:rPr kumimoji="0" lang="en-US" altLang="en-US" sz="1050" b="0" i="0" u="none" strike="noStrike" cap="none" normalizeH="0" baseline="0">
                <a:ln>
                  <a:noFill/>
                </a:ln>
                <a:solidFill>
                  <a:srgbClr val="FF79C6"/>
                </a:solidFill>
                <a:effectLst/>
                <a:latin typeface="JetBrains Mono"/>
              </a:rPr>
              <a:t>= </a:t>
            </a:r>
            <a:r>
              <a:rPr kumimoji="0" lang="en-US" altLang="en-US" sz="1050" b="0" i="1" u="none" strike="noStrike" cap="none" normalizeH="0" baseline="0">
                <a:ln>
                  <a:noFill/>
                </a:ln>
                <a:solidFill>
                  <a:srgbClr val="FFB86C"/>
                </a:solidFill>
                <a:effectLst/>
                <a:latin typeface="JetBrains Mono"/>
              </a:rPr>
              <a:t>files</a:t>
            </a:r>
            <a:r>
              <a:rPr kumimoji="0" lang="en-US" altLang="en-US" sz="1050" b="0" i="0" u="none" strike="noStrike" cap="none" normalizeH="0" baseline="0">
                <a:ln>
                  <a:noFill/>
                </a:ln>
                <a:solidFill>
                  <a:srgbClr val="F8F8F2"/>
                </a:solidFill>
                <a:effectLst/>
                <a:latin typeface="JetBrains Mono"/>
              </a:rPr>
              <a:t>.filetoupload.path;</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0" u="none" strike="noStrike" cap="none" normalizeH="0" baseline="0">
                <a:ln>
                  <a:noFill/>
                </a:ln>
                <a:solidFill>
                  <a:srgbClr val="FF79C6"/>
                </a:solidFill>
                <a:effectLst/>
                <a:latin typeface="JetBrains Mono"/>
              </a:rPr>
              <a:t>const </a:t>
            </a:r>
            <a:r>
              <a:rPr kumimoji="0" lang="en-US" altLang="en-US" sz="1050" b="0" i="0" u="none" strike="noStrike" cap="none" normalizeH="0" baseline="0">
                <a:ln>
                  <a:noFill/>
                </a:ln>
                <a:solidFill>
                  <a:srgbClr val="F8F8F2"/>
                </a:solidFill>
                <a:effectLst/>
                <a:latin typeface="JetBrains Mono"/>
              </a:rPr>
              <a:t>newPath </a:t>
            </a:r>
            <a:r>
              <a:rPr kumimoji="0" lang="en-US" altLang="en-US" sz="1050" b="0" i="0" u="none" strike="noStrike" cap="none" normalizeH="0" baseline="0">
                <a:ln>
                  <a:noFill/>
                </a:ln>
                <a:solidFill>
                  <a:srgbClr val="FF79C6"/>
                </a:solidFill>
                <a:effectLst/>
                <a:latin typeface="JetBrains Mono"/>
              </a:rPr>
              <a:t>= </a:t>
            </a:r>
            <a:r>
              <a:rPr kumimoji="0" lang="en-US" altLang="en-US" sz="1050" b="0" i="0" u="none" strike="noStrike" cap="none" normalizeH="0" baseline="0">
                <a:ln>
                  <a:noFill/>
                </a:ln>
                <a:solidFill>
                  <a:srgbClr val="F1FA8C"/>
                </a:solidFill>
                <a:effectLst/>
                <a:latin typeface="JetBrains Mono"/>
              </a:rPr>
              <a:t>`C:/Users/Your Name/</a:t>
            </a:r>
            <a:r>
              <a:rPr kumimoji="0" lang="en-US" altLang="en-US" sz="1050" b="0" i="0" u="none" strike="noStrike" cap="none" normalizeH="0" baseline="0">
                <a:ln>
                  <a:noFill/>
                </a:ln>
                <a:solidFill>
                  <a:srgbClr val="F8F8F2"/>
                </a:solidFill>
                <a:effectLst/>
                <a:latin typeface="JetBrains Mono"/>
              </a:rPr>
              <a:t>${</a:t>
            </a:r>
            <a:r>
              <a:rPr kumimoji="0" lang="en-US" altLang="en-US" sz="1050" b="0" i="1" u="none" strike="noStrike" cap="none" normalizeH="0" baseline="0">
                <a:ln>
                  <a:noFill/>
                </a:ln>
                <a:solidFill>
                  <a:srgbClr val="FFB86C"/>
                </a:solidFill>
                <a:effectLst/>
                <a:latin typeface="JetBrains Mono"/>
              </a:rPr>
              <a:t>files</a:t>
            </a:r>
            <a:r>
              <a:rPr kumimoji="0" lang="en-US" altLang="en-US" sz="1050" b="0" i="0" u="none" strike="noStrike" cap="none" normalizeH="0" baseline="0">
                <a:ln>
                  <a:noFill/>
                </a:ln>
                <a:solidFill>
                  <a:srgbClr val="F8F8F2"/>
                </a:solidFill>
                <a:effectLst/>
                <a:latin typeface="JetBrains Mono"/>
              </a:rPr>
              <a:t>.filetoupload.name}</a:t>
            </a:r>
            <a:r>
              <a:rPr kumimoji="0" lang="en-US" altLang="en-US" sz="1050" b="0" i="0" u="none" strike="noStrike" cap="none" normalizeH="0" baseline="0">
                <a:ln>
                  <a:noFill/>
                </a:ln>
                <a:solidFill>
                  <a:srgbClr val="F1FA8C"/>
                </a:solidFill>
                <a:effectLst/>
                <a:latin typeface="JetBrains Mono"/>
              </a:rPr>
              <a:t>`</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fs.</a:t>
            </a:r>
            <a:r>
              <a:rPr kumimoji="0" lang="en-US" altLang="en-US" sz="1050" b="0" i="1" u="none" strike="noStrike" cap="none" normalizeH="0" baseline="0">
                <a:ln>
                  <a:noFill/>
                </a:ln>
                <a:solidFill>
                  <a:srgbClr val="8BE9FD"/>
                </a:solidFill>
                <a:effectLst/>
                <a:latin typeface="JetBrains Mono"/>
              </a:rPr>
              <a:t>rename</a:t>
            </a:r>
            <a:r>
              <a:rPr kumimoji="0" lang="en-US" altLang="en-US" sz="1050" b="0" i="0" u="none" strike="noStrike" cap="none" normalizeH="0" baseline="0">
                <a:ln>
                  <a:noFill/>
                </a:ln>
                <a:solidFill>
                  <a:srgbClr val="F8F8F2"/>
                </a:solidFill>
                <a:effectLst/>
                <a:latin typeface="JetBrains Mono"/>
              </a:rPr>
              <a:t>(oldPath, newPath, (</a:t>
            </a:r>
            <a:r>
              <a:rPr kumimoji="0" lang="en-US" altLang="en-US" sz="1050" b="0" i="1" u="none" strike="noStrike" cap="none" normalizeH="0" baseline="0">
                <a:ln>
                  <a:noFill/>
                </a:ln>
                <a:solidFill>
                  <a:srgbClr val="FFB86C"/>
                </a:solidFill>
                <a:effectLst/>
                <a:latin typeface="JetBrains Mono"/>
              </a:rPr>
              <a:t>err</a:t>
            </a:r>
            <a:r>
              <a:rPr kumimoji="0" lang="en-US" altLang="en-US" sz="1050" b="0" i="0" u="none" strike="noStrike" cap="none" normalizeH="0" baseline="0">
                <a:ln>
                  <a:noFill/>
                </a:ln>
                <a:solidFill>
                  <a:srgbClr val="F8F8F2"/>
                </a:solidFill>
                <a:effectLst/>
                <a:latin typeface="JetBrains Mono"/>
              </a:rPr>
              <a:t>) </a:t>
            </a:r>
            <a:r>
              <a:rPr kumimoji="0" lang="en-US" altLang="en-US" sz="1050" b="0" i="0" u="none" strike="noStrike" cap="none" normalizeH="0" baseline="0">
                <a:ln>
                  <a:noFill/>
                </a:ln>
                <a:solidFill>
                  <a:srgbClr val="FF79C6"/>
                </a:solidFill>
                <a:effectLst/>
                <a:latin typeface="JetBrains Mono"/>
              </a:rPr>
              <a:t>=&gt; </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0" u="none" strike="noStrike" cap="none" normalizeH="0" baseline="0">
                <a:ln>
                  <a:noFill/>
                </a:ln>
                <a:solidFill>
                  <a:srgbClr val="FF79C6"/>
                </a:solidFill>
                <a:effectLst/>
                <a:latin typeface="JetBrains Mono"/>
              </a:rPr>
              <a:t>if </a:t>
            </a:r>
            <a:r>
              <a:rPr kumimoji="0" lang="en-US" altLang="en-US" sz="1050" b="0" i="0" u="none" strike="noStrike" cap="none" normalizeH="0" baseline="0">
                <a:ln>
                  <a:noFill/>
                </a:ln>
                <a:solidFill>
                  <a:srgbClr val="F8F8F2"/>
                </a:solidFill>
                <a:effectLst/>
                <a:latin typeface="JetBrains Mono"/>
              </a:rPr>
              <a:t>(</a:t>
            </a:r>
            <a:r>
              <a:rPr kumimoji="0" lang="en-US" altLang="en-US" sz="1050" b="0" i="1" u="none" strike="noStrike" cap="none" normalizeH="0" baseline="0">
                <a:ln>
                  <a:noFill/>
                </a:ln>
                <a:solidFill>
                  <a:srgbClr val="FFB86C"/>
                </a:solidFill>
                <a:effectLst/>
                <a:latin typeface="JetBrains Mono"/>
              </a:rPr>
              <a:t>err</a:t>
            </a:r>
            <a:r>
              <a:rPr kumimoji="0" lang="en-US" altLang="en-US" sz="1050" b="0" i="0" u="none" strike="noStrike" cap="none" normalizeH="0" baseline="0">
                <a:ln>
                  <a:noFill/>
                </a:ln>
                <a:solidFill>
                  <a:srgbClr val="F8F8F2"/>
                </a:solidFill>
                <a:effectLst/>
                <a:latin typeface="JetBrains Mono"/>
              </a:rPr>
              <a:t>) </a:t>
            </a:r>
            <a:r>
              <a:rPr kumimoji="0" lang="en-US" altLang="en-US" sz="1050" b="0" i="0" u="none" strike="noStrike" cap="none" normalizeH="0" baseline="0">
                <a:ln>
                  <a:noFill/>
                </a:ln>
                <a:solidFill>
                  <a:srgbClr val="FF79C6"/>
                </a:solidFill>
                <a:effectLst/>
                <a:latin typeface="JetBrains Mono"/>
              </a:rPr>
              <a:t>throw </a:t>
            </a:r>
            <a:r>
              <a:rPr kumimoji="0" lang="en-US" altLang="en-US" sz="1050" b="0" i="1" u="none" strike="noStrike" cap="none" normalizeH="0" baseline="0">
                <a:ln>
                  <a:noFill/>
                </a:ln>
                <a:solidFill>
                  <a:srgbClr val="FFB86C"/>
                </a:solidFill>
                <a:effectLst/>
                <a:latin typeface="JetBrains Mono"/>
              </a:rPr>
              <a:t>err</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1" u="none" strike="noStrike" cap="none" normalizeH="0" baseline="0">
                <a:ln>
                  <a:noFill/>
                </a:ln>
                <a:solidFill>
                  <a:srgbClr val="FFB86C"/>
                </a:solidFill>
                <a:effectLst/>
                <a:latin typeface="JetBrains Mono"/>
              </a:rPr>
              <a:t>res</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50FA7B"/>
                </a:solidFill>
                <a:effectLst/>
                <a:latin typeface="JetBrains Mono"/>
              </a:rPr>
              <a:t>write</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F1FA8C"/>
                </a:solidFill>
                <a:effectLst/>
                <a:latin typeface="JetBrains Mono"/>
              </a:rPr>
              <a:t>'File uploaded and moved'</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1" u="none" strike="noStrike" cap="none" normalizeH="0" baseline="0">
                <a:ln>
                  <a:noFill/>
                </a:ln>
                <a:solidFill>
                  <a:srgbClr val="FFB86C"/>
                </a:solidFill>
                <a:effectLst/>
                <a:latin typeface="JetBrains Mono"/>
              </a:rPr>
              <a:t>res</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50FA7B"/>
                </a:solidFill>
                <a:effectLst/>
                <a:latin typeface="JetBrains Mono"/>
              </a:rPr>
              <a:t>end</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 </a:t>
            </a:r>
            <a:r>
              <a:rPr kumimoji="0" lang="en-US" altLang="en-US" sz="1050" b="0" i="0" u="none" strike="noStrike" cap="none" normalizeH="0" baseline="0">
                <a:ln>
                  <a:noFill/>
                </a:ln>
                <a:solidFill>
                  <a:srgbClr val="FF79C6"/>
                </a:solidFill>
                <a:effectLst/>
                <a:latin typeface="JetBrains Mono"/>
              </a:rPr>
              <a:t>else </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1" u="none" strike="noStrike" cap="none" normalizeH="0" baseline="0">
                <a:ln>
                  <a:noFill/>
                </a:ln>
                <a:solidFill>
                  <a:srgbClr val="FFB86C"/>
                </a:solidFill>
                <a:effectLst/>
                <a:latin typeface="JetBrains Mono"/>
              </a:rPr>
              <a:t>res</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50FA7B"/>
                </a:solidFill>
                <a:effectLst/>
                <a:latin typeface="JetBrains Mono"/>
              </a:rPr>
              <a:t>writeHead</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BD93F9"/>
                </a:solidFill>
                <a:effectLst/>
                <a:latin typeface="JetBrains Mono"/>
              </a:rPr>
              <a:t>200</a:t>
            </a:r>
            <a:r>
              <a:rPr kumimoji="0" lang="en-US" altLang="en-US" sz="1050" b="0" i="0" u="none" strike="noStrike" cap="none" normalizeH="0" baseline="0">
                <a:ln>
                  <a:noFill/>
                </a:ln>
                <a:solidFill>
                  <a:srgbClr val="F8F8F2"/>
                </a:solidFill>
                <a:effectLst/>
                <a:latin typeface="JetBrains Mono"/>
              </a:rPr>
              <a:t>, {</a:t>
            </a:r>
            <a:r>
              <a:rPr kumimoji="0" lang="en-US" altLang="en-US" sz="1050" b="0" i="0" u="none" strike="noStrike" cap="none" normalizeH="0" baseline="0">
                <a:ln>
                  <a:noFill/>
                </a:ln>
                <a:solidFill>
                  <a:srgbClr val="F1FA8C"/>
                </a:solidFill>
                <a:effectLst/>
                <a:latin typeface="JetBrains Mono"/>
              </a:rPr>
              <a:t>'Content-Type'</a:t>
            </a:r>
            <a:r>
              <a:rPr kumimoji="0" lang="en-US" altLang="en-US" sz="1050" b="0" i="0" u="none" strike="noStrike" cap="none" normalizeH="0" baseline="0">
                <a:ln>
                  <a:noFill/>
                </a:ln>
                <a:solidFill>
                  <a:srgbClr val="FF79C6"/>
                </a:solidFill>
                <a:effectLst/>
                <a:latin typeface="JetBrains Mono"/>
              </a:rPr>
              <a:t>: </a:t>
            </a:r>
            <a:r>
              <a:rPr kumimoji="0" lang="en-US" altLang="en-US" sz="1050" b="0" i="0" u="none" strike="noStrike" cap="none" normalizeH="0" baseline="0">
                <a:ln>
                  <a:noFill/>
                </a:ln>
                <a:solidFill>
                  <a:srgbClr val="F1FA8C"/>
                </a:solidFill>
                <a:effectLst/>
                <a:latin typeface="JetBrains Mono"/>
              </a:rPr>
              <a:t>'text/html'</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1" u="none" strike="noStrike" cap="none" normalizeH="0" baseline="0">
                <a:ln>
                  <a:noFill/>
                </a:ln>
                <a:solidFill>
                  <a:srgbClr val="FFB86C"/>
                </a:solidFill>
                <a:effectLst/>
                <a:latin typeface="JetBrains Mono"/>
              </a:rPr>
              <a:t>res</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50FA7B"/>
                </a:solidFill>
                <a:effectLst/>
                <a:latin typeface="JetBrains Mono"/>
              </a:rPr>
              <a:t>write</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F1FA8C"/>
                </a:solidFill>
                <a:effectLst/>
                <a:latin typeface="JetBrains Mono"/>
              </a:rPr>
              <a:t>'&lt;form action="fileupload" method="post" enctype="multipart/form-data"&gt;'</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1" u="none" strike="noStrike" cap="none" normalizeH="0" baseline="0">
                <a:ln>
                  <a:noFill/>
                </a:ln>
                <a:solidFill>
                  <a:srgbClr val="FFB86C"/>
                </a:solidFill>
                <a:effectLst/>
                <a:latin typeface="JetBrains Mono"/>
              </a:rPr>
              <a:t>res</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50FA7B"/>
                </a:solidFill>
                <a:effectLst/>
                <a:latin typeface="JetBrains Mono"/>
              </a:rPr>
              <a:t>write</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F1FA8C"/>
                </a:solidFill>
                <a:effectLst/>
                <a:latin typeface="JetBrains Mono"/>
              </a:rPr>
              <a:t>'&lt;input type="file" name="filetoupload"&gt;&lt;br&gt;'</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1" u="none" strike="noStrike" cap="none" normalizeH="0" baseline="0">
                <a:ln>
                  <a:noFill/>
                </a:ln>
                <a:solidFill>
                  <a:srgbClr val="FFB86C"/>
                </a:solidFill>
                <a:effectLst/>
                <a:latin typeface="JetBrains Mono"/>
              </a:rPr>
              <a:t>res</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50FA7B"/>
                </a:solidFill>
                <a:effectLst/>
                <a:latin typeface="JetBrains Mono"/>
              </a:rPr>
              <a:t>write</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F1FA8C"/>
                </a:solidFill>
                <a:effectLst/>
                <a:latin typeface="JetBrains Mono"/>
              </a:rPr>
              <a:t>'&lt;input type="submit"&gt;'</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1" u="none" strike="noStrike" cap="none" normalizeH="0" baseline="0">
                <a:ln>
                  <a:noFill/>
                </a:ln>
                <a:solidFill>
                  <a:srgbClr val="FFB86C"/>
                </a:solidFill>
                <a:effectLst/>
                <a:latin typeface="JetBrains Mono"/>
              </a:rPr>
              <a:t>res</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50FA7B"/>
                </a:solidFill>
                <a:effectLst/>
                <a:latin typeface="JetBrains Mono"/>
              </a:rPr>
              <a:t>write</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F1FA8C"/>
                </a:solidFill>
                <a:effectLst/>
                <a:latin typeface="JetBrains Mono"/>
              </a:rPr>
              <a:t>'&lt;/form&gt;'</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0" u="none" strike="noStrike" cap="none" normalizeH="0" baseline="0">
                <a:ln>
                  <a:noFill/>
                </a:ln>
                <a:solidFill>
                  <a:srgbClr val="FF79C6"/>
                </a:solidFill>
                <a:effectLst/>
                <a:latin typeface="JetBrains Mono"/>
              </a:rPr>
              <a:t>return </a:t>
            </a:r>
            <a:r>
              <a:rPr kumimoji="0" lang="en-US" altLang="en-US" sz="1050" b="0" i="1" u="none" strike="noStrike" cap="none" normalizeH="0" baseline="0">
                <a:ln>
                  <a:noFill/>
                </a:ln>
                <a:solidFill>
                  <a:srgbClr val="FFB86C"/>
                </a:solidFill>
                <a:effectLst/>
                <a:latin typeface="JetBrains Mono"/>
              </a:rPr>
              <a:t>res</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50FA7B"/>
                </a:solidFill>
                <a:effectLst/>
                <a:latin typeface="JetBrains Mono"/>
              </a:rPr>
              <a:t>end</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50FA7B"/>
                </a:solidFill>
                <a:effectLst/>
                <a:latin typeface="JetBrains Mono"/>
              </a:rPr>
              <a:t>listen</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BD93F9"/>
                </a:solidFill>
                <a:effectLst/>
                <a:latin typeface="JetBrains Mono"/>
              </a:rPr>
              <a:t>8080</a:t>
            </a:r>
            <a:r>
              <a:rPr kumimoji="0" lang="en-US" altLang="en-US" sz="1050" b="0" i="0" u="none" strike="noStrike" cap="none" normalizeH="0" baseline="0">
                <a:ln>
                  <a:noFill/>
                </a:ln>
                <a:solidFill>
                  <a:srgbClr val="F8F8F2"/>
                </a:solidFill>
                <a:effectLst/>
                <a:latin typeface="JetBrains Mono"/>
              </a:rPr>
              <a: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7135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04B0A-6D73-4969-AF97-BB7C996350AD}"/>
              </a:ext>
            </a:extLst>
          </p:cNvPr>
          <p:cNvSpPr>
            <a:spLocks noGrp="1"/>
          </p:cNvSpPr>
          <p:nvPr>
            <p:ph type="title"/>
          </p:nvPr>
        </p:nvSpPr>
        <p:spPr/>
        <p:txBody>
          <a:bodyPr/>
          <a:lstStyle/>
          <a:p>
            <a:r>
              <a:rPr lang="en-US" dirty="0"/>
              <a:t>Node.js Email</a:t>
            </a:r>
          </a:p>
        </p:txBody>
      </p:sp>
      <p:sp>
        <p:nvSpPr>
          <p:cNvPr id="3" name="Content Placeholder 2">
            <a:extLst>
              <a:ext uri="{FF2B5EF4-FFF2-40B4-BE49-F238E27FC236}">
                <a16:creationId xmlns:a16="http://schemas.microsoft.com/office/drawing/2014/main" id="{633B5CE1-EA8E-4887-8638-F4A1BA9B15CD}"/>
              </a:ext>
            </a:extLst>
          </p:cNvPr>
          <p:cNvSpPr>
            <a:spLocks noGrp="1"/>
          </p:cNvSpPr>
          <p:nvPr>
            <p:ph sz="quarter" idx="34"/>
          </p:nvPr>
        </p:nvSpPr>
        <p:spPr/>
        <p:txBody>
          <a:bodyPr/>
          <a:lstStyle/>
          <a:p>
            <a:r>
              <a:rPr lang="en-US" dirty="0"/>
              <a:t>We can use </a:t>
            </a:r>
            <a:r>
              <a:rPr lang="en-US" b="1" dirty="0" err="1"/>
              <a:t>nodemailer</a:t>
            </a:r>
            <a:r>
              <a:rPr lang="en-US" dirty="0"/>
              <a:t> to send email from your computer</a:t>
            </a:r>
          </a:p>
          <a:p>
            <a:r>
              <a:rPr lang="en-US" b="1" dirty="0" err="1"/>
              <a:t>npm</a:t>
            </a:r>
            <a:r>
              <a:rPr lang="en-US" b="1" dirty="0"/>
              <a:t> install </a:t>
            </a:r>
            <a:r>
              <a:rPr lang="en-US" b="1" dirty="0" err="1"/>
              <a:t>nodemailer</a:t>
            </a:r>
            <a:endParaRPr lang="en-US" b="1" dirty="0"/>
          </a:p>
          <a:p>
            <a:endParaRPr lang="en-US" dirty="0"/>
          </a:p>
        </p:txBody>
      </p:sp>
      <p:sp>
        <p:nvSpPr>
          <p:cNvPr id="4" name="Rectangle 1">
            <a:extLst>
              <a:ext uri="{FF2B5EF4-FFF2-40B4-BE49-F238E27FC236}">
                <a16:creationId xmlns:a16="http://schemas.microsoft.com/office/drawing/2014/main" id="{09EEBBAC-C285-4B7F-A6FF-40D46D458F27}"/>
              </a:ext>
            </a:extLst>
          </p:cNvPr>
          <p:cNvSpPr>
            <a:spLocks noChangeArrowheads="1"/>
          </p:cNvSpPr>
          <p:nvPr/>
        </p:nvSpPr>
        <p:spPr bwMode="auto">
          <a:xfrm>
            <a:off x="1153391" y="2298594"/>
            <a:ext cx="7574973" cy="3985706"/>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nodemailer </a:t>
            </a:r>
            <a:r>
              <a:rPr kumimoji="0" lang="en-US" altLang="en-US" sz="1100" b="0" i="0" u="none" strike="noStrike" cap="none" normalizeH="0" baseline="0">
                <a:ln>
                  <a:noFill/>
                </a:ln>
                <a:solidFill>
                  <a:srgbClr val="FF79C6"/>
                </a:solidFill>
                <a:effectLst/>
                <a:latin typeface="JetBrains Mono"/>
              </a:rPr>
              <a:t>= require</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1FA8C"/>
                </a:solidFill>
                <a:effectLst/>
                <a:latin typeface="JetBrains Mono"/>
              </a:rPr>
              <a:t>'nodemailer'</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transporter </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nodemailer.</a:t>
            </a:r>
            <a:r>
              <a:rPr kumimoji="0" lang="en-US" altLang="en-US" sz="1100" b="0" i="0" u="none" strike="noStrike" cap="none" normalizeH="0" baseline="0">
                <a:ln>
                  <a:noFill/>
                </a:ln>
                <a:solidFill>
                  <a:srgbClr val="50FA7B"/>
                </a:solidFill>
                <a:effectLst/>
                <a:latin typeface="JetBrains Mono"/>
              </a:rPr>
              <a:t>createTransport</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service</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'gmail'</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auth</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user</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'youremail@gmail.com'</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pass</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'yourpassword'</a:t>
            </a:r>
            <a:br>
              <a:rPr kumimoji="0" lang="en-US" altLang="en-US" sz="1100" b="0" i="0" u="none" strike="noStrike" cap="none" normalizeH="0" baseline="0">
                <a:ln>
                  <a:noFill/>
                </a:ln>
                <a:solidFill>
                  <a:srgbClr val="F1FA8C"/>
                </a:solidFill>
                <a:effectLst/>
                <a:latin typeface="JetBrains Mono"/>
              </a:rPr>
            </a:br>
            <a:r>
              <a:rPr kumimoji="0" lang="en-US" altLang="en-US" sz="1100" b="0" i="0" u="none" strike="noStrike" cap="none" normalizeH="0" baseline="0">
                <a:ln>
                  <a:noFill/>
                </a:ln>
                <a:solidFill>
                  <a:srgbClr val="F1FA8C"/>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mailOptions </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from: </a:t>
            </a:r>
            <a:r>
              <a:rPr kumimoji="0" lang="en-US" altLang="en-US" sz="1100" b="0" i="0" u="none" strike="noStrike" cap="none" normalizeH="0" baseline="0">
                <a:ln>
                  <a:noFill/>
                </a:ln>
                <a:solidFill>
                  <a:srgbClr val="F1FA8C"/>
                </a:solidFill>
                <a:effectLst/>
                <a:latin typeface="JetBrains Mono"/>
              </a:rPr>
              <a:t>'youremail@gmail.com'</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to</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'myfriend@yahoo.com'</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subject</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'Test gui mail tu Node.js'</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text</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'Nhan duoc chua ne'</a:t>
            </a:r>
            <a:br>
              <a:rPr kumimoji="0" lang="en-US" altLang="en-US" sz="1100" b="0" i="0" u="none" strike="noStrike" cap="none" normalizeH="0" baseline="0">
                <a:ln>
                  <a:noFill/>
                </a:ln>
                <a:solidFill>
                  <a:srgbClr val="F1FA8C"/>
                </a:solidFill>
                <a:effectLst/>
                <a:latin typeface="JetBrains Mono"/>
              </a:rPr>
            </a:b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transporter.</a:t>
            </a:r>
            <a:r>
              <a:rPr kumimoji="0" lang="en-US" altLang="en-US" sz="1100" b="0" i="0" u="none" strike="noStrike" cap="none" normalizeH="0" baseline="0">
                <a:ln>
                  <a:noFill/>
                </a:ln>
                <a:solidFill>
                  <a:srgbClr val="50FA7B"/>
                </a:solidFill>
                <a:effectLst/>
                <a:latin typeface="JetBrains Mono"/>
              </a:rPr>
              <a:t>sendMail</a:t>
            </a:r>
            <a:r>
              <a:rPr kumimoji="0" lang="en-US" altLang="en-US" sz="1100" b="0" i="0" u="none" strike="noStrike" cap="none" normalizeH="0" baseline="0">
                <a:ln>
                  <a:noFill/>
                </a:ln>
                <a:solidFill>
                  <a:srgbClr val="F8F8F2"/>
                </a:solidFill>
                <a:effectLst/>
                <a:latin typeface="JetBrains Mono"/>
              </a:rPr>
              <a:t>(mailOptions, (</a:t>
            </a:r>
            <a:r>
              <a:rPr kumimoji="0" lang="en-US" altLang="en-US" sz="1100" b="0" i="1" u="none" strike="noStrike" cap="none" normalizeH="0" baseline="0">
                <a:ln>
                  <a:noFill/>
                </a:ln>
                <a:solidFill>
                  <a:srgbClr val="FFB86C"/>
                </a:solidFill>
                <a:effectLst/>
                <a:latin typeface="JetBrains Mono"/>
              </a:rPr>
              <a:t>err</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info</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=&gt;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if </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err</a:t>
            </a: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8BE9FD"/>
                </a:solidFill>
                <a:effectLst/>
                <a:latin typeface="JetBrains Mono"/>
              </a:rPr>
              <a:t>console</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50FA7B"/>
                </a:solidFill>
                <a:effectLst/>
                <a:latin typeface="JetBrains Mono"/>
              </a:rPr>
              <a:t>log</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err</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 </a:t>
            </a:r>
            <a:r>
              <a:rPr kumimoji="0" lang="en-US" altLang="en-US" sz="1100" b="0" i="0" u="none" strike="noStrike" cap="none" normalizeH="0" baseline="0">
                <a:ln>
                  <a:noFill/>
                </a:ln>
                <a:solidFill>
                  <a:srgbClr val="FF79C6"/>
                </a:solidFill>
                <a:effectLst/>
                <a:latin typeface="JetBrains Mono"/>
              </a:rPr>
              <a:t>else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8BE9FD"/>
                </a:solidFill>
                <a:effectLst/>
                <a:latin typeface="JetBrains Mono"/>
              </a:rPr>
              <a:t>console</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50FA7B"/>
                </a:solidFill>
                <a:effectLst/>
                <a:latin typeface="JetBrains Mono"/>
              </a:rPr>
              <a:t>log</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1FA8C"/>
                </a:solidFill>
                <a:effectLst/>
                <a:latin typeface="JetBrains Mono"/>
              </a:rPr>
              <a:t>`Email sent: </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info</a:t>
            </a:r>
            <a:r>
              <a:rPr kumimoji="0" lang="en-US" altLang="en-US" sz="1100" b="0" i="0" u="none" strike="noStrike" cap="none" normalizeH="0" baseline="0">
                <a:ln>
                  <a:noFill/>
                </a:ln>
                <a:solidFill>
                  <a:srgbClr val="F8F8F2"/>
                </a:solidFill>
                <a:effectLst/>
                <a:latin typeface="JetBrains Mono"/>
              </a:rPr>
              <a:t>.response}</a:t>
            </a:r>
            <a:r>
              <a:rPr kumimoji="0" lang="en-US" altLang="en-US" sz="1100" b="0" i="0" u="none" strike="noStrike" cap="none" normalizeH="0" baseline="0">
                <a:ln>
                  <a:noFill/>
                </a:ln>
                <a:solidFill>
                  <a:srgbClr val="F1FA8C"/>
                </a:solidFill>
                <a:effectLst/>
                <a:latin typeface="JetBrains Mono"/>
              </a:rPr>
              <a:t>`</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7359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0428BD-2841-4BF5-B645-14C86D2C8536}"/>
              </a:ext>
            </a:extLst>
          </p:cNvPr>
          <p:cNvSpPr>
            <a:spLocks noGrp="1"/>
          </p:cNvSpPr>
          <p:nvPr>
            <p:ph type="title"/>
          </p:nvPr>
        </p:nvSpPr>
        <p:spPr/>
        <p:txBody>
          <a:bodyPr/>
          <a:lstStyle/>
          <a:p>
            <a:r>
              <a:rPr lang="en-US" dirty="0"/>
              <a:t>Working with Database in Node</a:t>
            </a:r>
          </a:p>
        </p:txBody>
      </p:sp>
      <p:sp>
        <p:nvSpPr>
          <p:cNvPr id="5" name="Content Placeholder 4">
            <a:extLst>
              <a:ext uri="{FF2B5EF4-FFF2-40B4-BE49-F238E27FC236}">
                <a16:creationId xmlns:a16="http://schemas.microsoft.com/office/drawing/2014/main" id="{38B3D671-9F81-4C37-89DC-54321A4A7E44}"/>
              </a:ext>
            </a:extLst>
          </p:cNvPr>
          <p:cNvSpPr>
            <a:spLocks noGrp="1"/>
          </p:cNvSpPr>
          <p:nvPr>
            <p:ph sz="quarter" idx="10"/>
          </p:nvPr>
        </p:nvSpPr>
        <p:spPr/>
        <p:txBody>
          <a:bodyPr/>
          <a:lstStyle/>
          <a:p>
            <a:r>
              <a:rPr lang="en-US" dirty="0"/>
              <a:t>Focus Items</a:t>
            </a:r>
          </a:p>
        </p:txBody>
      </p:sp>
      <p:sp>
        <p:nvSpPr>
          <p:cNvPr id="6" name="Content Placeholder 5">
            <a:extLst>
              <a:ext uri="{FF2B5EF4-FFF2-40B4-BE49-F238E27FC236}">
                <a16:creationId xmlns:a16="http://schemas.microsoft.com/office/drawing/2014/main" id="{8139B160-7439-47B2-B23C-E1BB3946E3FD}"/>
              </a:ext>
            </a:extLst>
          </p:cNvPr>
          <p:cNvSpPr>
            <a:spLocks noGrp="1"/>
          </p:cNvSpPr>
          <p:nvPr>
            <p:ph sz="quarter" idx="12"/>
          </p:nvPr>
        </p:nvSpPr>
        <p:spPr>
          <a:xfrm>
            <a:off x="838200" y="2036433"/>
            <a:ext cx="5411993" cy="2514785"/>
          </a:xfrm>
        </p:spPr>
        <p:txBody>
          <a:bodyPr/>
          <a:lstStyle/>
          <a:p>
            <a:pPr marL="285750" indent="-285750">
              <a:buFont typeface="Arial" panose="020B0604020202020204" pitchFamily="34" charset="0"/>
              <a:buChar char="•"/>
            </a:pPr>
            <a:r>
              <a:rPr lang="en-US" dirty="0"/>
              <a:t>Working with MySQL</a:t>
            </a:r>
          </a:p>
          <a:p>
            <a:pPr marL="285750" indent="-285750">
              <a:buFont typeface="Arial" panose="020B0604020202020204" pitchFamily="34" charset="0"/>
              <a:buChar char="•"/>
            </a:pPr>
            <a:r>
              <a:rPr lang="en-US" dirty="0"/>
              <a:t>Working with MongoDB</a:t>
            </a:r>
          </a:p>
        </p:txBody>
      </p:sp>
    </p:spTree>
    <p:extLst>
      <p:ext uri="{BB962C8B-B14F-4D97-AF65-F5344CB8AC3E}">
        <p14:creationId xmlns:p14="http://schemas.microsoft.com/office/powerpoint/2010/main" val="57748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D83821-B0E5-4ADC-A342-F4F026E74FC3}"/>
              </a:ext>
            </a:extLst>
          </p:cNvPr>
          <p:cNvSpPr>
            <a:spLocks noGrp="1"/>
          </p:cNvSpPr>
          <p:nvPr>
            <p:ph type="title"/>
          </p:nvPr>
        </p:nvSpPr>
        <p:spPr/>
        <p:txBody>
          <a:bodyPr/>
          <a:lstStyle/>
          <a:p>
            <a:r>
              <a:rPr lang="en-US" dirty="0"/>
              <a:t>Working with MySQL</a:t>
            </a:r>
          </a:p>
        </p:txBody>
      </p:sp>
      <p:sp>
        <p:nvSpPr>
          <p:cNvPr id="6" name="Content Placeholder 5">
            <a:extLst>
              <a:ext uri="{FF2B5EF4-FFF2-40B4-BE49-F238E27FC236}">
                <a16:creationId xmlns:a16="http://schemas.microsoft.com/office/drawing/2014/main" id="{E6F5FFB0-6CB7-40A4-A401-34D15B35F26B}"/>
              </a:ext>
            </a:extLst>
          </p:cNvPr>
          <p:cNvSpPr>
            <a:spLocks noGrp="1"/>
          </p:cNvSpPr>
          <p:nvPr>
            <p:ph sz="quarter" idx="34"/>
          </p:nvPr>
        </p:nvSpPr>
        <p:spPr/>
        <p:txBody>
          <a:bodyPr/>
          <a:lstStyle/>
          <a:p>
            <a:r>
              <a:rPr lang="en-US" dirty="0"/>
              <a:t>To access a MySQL database with Node.js, you need a MySQL driver.</a:t>
            </a:r>
          </a:p>
          <a:p>
            <a:r>
              <a:rPr lang="en-US" dirty="0"/>
              <a:t>We will use the “</a:t>
            </a:r>
            <a:r>
              <a:rPr lang="en-US" dirty="0" err="1"/>
              <a:t>mysql</a:t>
            </a:r>
            <a:r>
              <a:rPr lang="en-US" dirty="0"/>
              <a:t>” module</a:t>
            </a:r>
          </a:p>
          <a:p>
            <a:r>
              <a:rPr lang="en-US" dirty="0"/>
              <a:t>We will test some common functionality of “</a:t>
            </a:r>
            <a:r>
              <a:rPr lang="en-US" dirty="0" err="1"/>
              <a:t>mysql</a:t>
            </a:r>
            <a:r>
              <a:rPr lang="en-US" dirty="0"/>
              <a:t>”</a:t>
            </a:r>
          </a:p>
          <a:p>
            <a:pPr lvl="1"/>
            <a:r>
              <a:rPr lang="en-US" dirty="0"/>
              <a:t>Connect DB</a:t>
            </a:r>
          </a:p>
          <a:p>
            <a:pPr lvl="1"/>
            <a:r>
              <a:rPr lang="en-US" dirty="0"/>
              <a:t>Create database</a:t>
            </a:r>
          </a:p>
          <a:p>
            <a:pPr lvl="1"/>
            <a:r>
              <a:rPr lang="en-US" dirty="0"/>
              <a:t>Create table</a:t>
            </a:r>
          </a:p>
          <a:p>
            <a:pPr lvl="1"/>
            <a:r>
              <a:rPr lang="en-US" dirty="0"/>
              <a:t>Insert/ Select/ Delete data</a:t>
            </a:r>
          </a:p>
        </p:txBody>
      </p:sp>
    </p:spTree>
    <p:extLst>
      <p:ext uri="{BB962C8B-B14F-4D97-AF65-F5344CB8AC3E}">
        <p14:creationId xmlns:p14="http://schemas.microsoft.com/office/powerpoint/2010/main" val="2497411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36A61-AA7F-4B95-AD90-E56A24713C6F}"/>
              </a:ext>
            </a:extLst>
          </p:cNvPr>
          <p:cNvSpPr>
            <a:spLocks noGrp="1"/>
          </p:cNvSpPr>
          <p:nvPr>
            <p:ph type="title"/>
          </p:nvPr>
        </p:nvSpPr>
        <p:spPr/>
        <p:txBody>
          <a:bodyPr/>
          <a:lstStyle/>
          <a:p>
            <a:r>
              <a:rPr lang="en-US" dirty="0"/>
              <a:t>Connect to DB</a:t>
            </a:r>
          </a:p>
        </p:txBody>
      </p:sp>
      <p:sp>
        <p:nvSpPr>
          <p:cNvPr id="5" name="Content Placeholder 4">
            <a:extLst>
              <a:ext uri="{FF2B5EF4-FFF2-40B4-BE49-F238E27FC236}">
                <a16:creationId xmlns:a16="http://schemas.microsoft.com/office/drawing/2014/main" id="{D57EEB60-AA34-48FC-A8C2-A2BE8D9F79B8}"/>
              </a:ext>
            </a:extLst>
          </p:cNvPr>
          <p:cNvSpPr>
            <a:spLocks noGrp="1"/>
          </p:cNvSpPr>
          <p:nvPr>
            <p:ph sz="quarter" idx="34"/>
          </p:nvPr>
        </p:nvSpPr>
        <p:spPr/>
        <p:txBody>
          <a:bodyPr/>
          <a:lstStyle/>
          <a:p>
            <a:r>
              <a:rPr lang="en-US" dirty="0"/>
              <a:t>Create </a:t>
            </a:r>
            <a:r>
              <a:rPr lang="en-US" b="1" dirty="0"/>
              <a:t>connect_db.js</a:t>
            </a:r>
          </a:p>
          <a:p>
            <a:pPr marL="0" indent="0">
              <a:buNone/>
            </a:pPr>
            <a:endParaRPr lang="en-US" b="1" dirty="0"/>
          </a:p>
        </p:txBody>
      </p:sp>
      <p:sp>
        <p:nvSpPr>
          <p:cNvPr id="6" name="Rectangle 1">
            <a:extLst>
              <a:ext uri="{FF2B5EF4-FFF2-40B4-BE49-F238E27FC236}">
                <a16:creationId xmlns:a16="http://schemas.microsoft.com/office/drawing/2014/main" id="{E96C7330-5DAE-49D5-A01E-4B64B010D73C}"/>
              </a:ext>
            </a:extLst>
          </p:cNvPr>
          <p:cNvSpPr txBox="1">
            <a:spLocks noChangeArrowheads="1"/>
          </p:cNvSpPr>
          <p:nvPr/>
        </p:nvSpPr>
        <p:spPr bwMode="auto">
          <a:xfrm>
            <a:off x="921327" y="1917046"/>
            <a:ext cx="7848600" cy="280076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Clr>
                <a:schemeClr val="accent4"/>
              </a:buClr>
              <a:buSzPct val="120000"/>
              <a:buFont typeface="Wingdings" pitchFamily="2"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Wingdings"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Wingdings"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Wingdings" pitchFamily="2" charset="2"/>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lumMod val="50000"/>
                  <a:lumOff val="50000"/>
                </a:schemeClr>
              </a:buClr>
              <a:buFont typeface="Wingdings" pitchFamily="2" charset="2"/>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ClrTx/>
              <a:buSzTx/>
              <a:buFontTx/>
              <a:buNone/>
            </a:pPr>
            <a:r>
              <a:rPr lang="en-US" altLang="en-US" sz="1600">
                <a:solidFill>
                  <a:srgbClr val="FF79C6"/>
                </a:solidFill>
                <a:latin typeface="JetBrains Mono"/>
              </a:rPr>
              <a:t>const </a:t>
            </a:r>
            <a:r>
              <a:rPr lang="en-US" altLang="en-US" sz="1600">
                <a:solidFill>
                  <a:srgbClr val="F8F8F2"/>
                </a:solidFill>
                <a:latin typeface="JetBrains Mono"/>
              </a:rPr>
              <a:t>mysql </a:t>
            </a:r>
            <a:r>
              <a:rPr lang="en-US" altLang="en-US" sz="1600">
                <a:solidFill>
                  <a:srgbClr val="FF79C6"/>
                </a:solidFill>
                <a:latin typeface="JetBrains Mono"/>
              </a:rPr>
              <a:t>= require</a:t>
            </a:r>
            <a:r>
              <a:rPr lang="en-US" altLang="en-US" sz="1600">
                <a:solidFill>
                  <a:srgbClr val="F8F8F2"/>
                </a:solidFill>
                <a:latin typeface="JetBrains Mono"/>
              </a:rPr>
              <a:t>(</a:t>
            </a:r>
            <a:r>
              <a:rPr lang="en-US" altLang="en-US" sz="1600">
                <a:solidFill>
                  <a:srgbClr val="F1FA8C"/>
                </a:solidFill>
                <a:latin typeface="JetBrains Mono"/>
              </a:rPr>
              <a:t>'mysql'</a:t>
            </a:r>
            <a:r>
              <a:rPr lang="en-US" altLang="en-US" sz="1600">
                <a:solidFill>
                  <a:srgbClr val="F8F8F2"/>
                </a:solidFill>
                <a:latin typeface="JetBrains Mono"/>
              </a:rPr>
              <a:t>);</a:t>
            </a:r>
            <a:br>
              <a:rPr lang="en-US" altLang="en-US" sz="1600">
                <a:solidFill>
                  <a:srgbClr val="F8F8F2"/>
                </a:solidFill>
                <a:latin typeface="JetBrains Mono"/>
              </a:rPr>
            </a:br>
            <a:r>
              <a:rPr lang="en-US" altLang="en-US" sz="1600">
                <a:solidFill>
                  <a:srgbClr val="FF79C6"/>
                </a:solidFill>
                <a:latin typeface="JetBrains Mono"/>
              </a:rPr>
              <a:t>const </a:t>
            </a:r>
            <a:r>
              <a:rPr lang="en-US" altLang="en-US" sz="1600">
                <a:solidFill>
                  <a:srgbClr val="F8F8F2"/>
                </a:solidFill>
                <a:latin typeface="JetBrains Mono"/>
              </a:rPr>
              <a:t>con </a:t>
            </a:r>
            <a:r>
              <a:rPr lang="en-US" altLang="en-US" sz="1600">
                <a:solidFill>
                  <a:srgbClr val="FF79C6"/>
                </a:solidFill>
                <a:latin typeface="JetBrains Mono"/>
              </a:rPr>
              <a:t>= </a:t>
            </a:r>
            <a:r>
              <a:rPr lang="en-US" altLang="en-US" sz="1600">
                <a:solidFill>
                  <a:srgbClr val="F8F8F2"/>
                </a:solidFill>
                <a:latin typeface="JetBrains Mono"/>
              </a:rPr>
              <a:t>mysql.</a:t>
            </a:r>
            <a:r>
              <a:rPr lang="en-US" altLang="en-US" sz="1600">
                <a:solidFill>
                  <a:srgbClr val="50FA7B"/>
                </a:solidFill>
                <a:latin typeface="JetBrains Mono"/>
              </a:rPr>
              <a:t>createConnection</a:t>
            </a:r>
            <a:r>
              <a:rPr lang="en-US" altLang="en-US" sz="1600">
                <a:solidFill>
                  <a:srgbClr val="F8F8F2"/>
                </a:solidFill>
                <a:latin typeface="JetBrains Mono"/>
              </a:rPr>
              <a:t>({</a:t>
            </a:r>
            <a:br>
              <a:rPr lang="en-US" altLang="en-US" sz="1600">
                <a:solidFill>
                  <a:srgbClr val="F8F8F2"/>
                </a:solidFill>
                <a:latin typeface="JetBrains Mono"/>
              </a:rPr>
            </a:br>
            <a:r>
              <a:rPr lang="en-US" altLang="en-US" sz="1600">
                <a:solidFill>
                  <a:srgbClr val="F8F8F2"/>
                </a:solidFill>
                <a:latin typeface="JetBrains Mono"/>
              </a:rPr>
              <a:t>    host</a:t>
            </a:r>
            <a:r>
              <a:rPr lang="en-US" altLang="en-US" sz="1600">
                <a:solidFill>
                  <a:srgbClr val="FF79C6"/>
                </a:solidFill>
                <a:latin typeface="JetBrains Mono"/>
              </a:rPr>
              <a:t>: </a:t>
            </a:r>
            <a:r>
              <a:rPr lang="en-US" altLang="en-US" sz="1600">
                <a:solidFill>
                  <a:srgbClr val="F1FA8C"/>
                </a:solidFill>
                <a:latin typeface="JetBrains Mono"/>
              </a:rPr>
              <a:t>"localhost"</a:t>
            </a:r>
            <a:r>
              <a:rPr lang="en-US" altLang="en-US" sz="1600">
                <a:solidFill>
                  <a:srgbClr val="F8F8F2"/>
                </a:solidFill>
                <a:latin typeface="JetBrains Mono"/>
              </a:rPr>
              <a:t>,</a:t>
            </a:r>
            <a:br>
              <a:rPr lang="en-US" altLang="en-US" sz="1600">
                <a:solidFill>
                  <a:srgbClr val="F8F8F2"/>
                </a:solidFill>
                <a:latin typeface="JetBrains Mono"/>
              </a:rPr>
            </a:br>
            <a:r>
              <a:rPr lang="en-US" altLang="en-US" sz="1600">
                <a:solidFill>
                  <a:srgbClr val="F8F8F2"/>
                </a:solidFill>
                <a:latin typeface="JetBrains Mono"/>
              </a:rPr>
              <a:t>    user</a:t>
            </a:r>
            <a:r>
              <a:rPr lang="en-US" altLang="en-US" sz="1600">
                <a:solidFill>
                  <a:srgbClr val="FF79C6"/>
                </a:solidFill>
                <a:latin typeface="JetBrains Mono"/>
              </a:rPr>
              <a:t>: </a:t>
            </a:r>
            <a:r>
              <a:rPr lang="en-US" altLang="en-US" sz="1600">
                <a:solidFill>
                  <a:srgbClr val="F1FA8C"/>
                </a:solidFill>
                <a:latin typeface="JetBrains Mono"/>
              </a:rPr>
              <a:t>"sa"</a:t>
            </a:r>
            <a:r>
              <a:rPr lang="en-US" altLang="en-US" sz="1600">
                <a:solidFill>
                  <a:srgbClr val="F8F8F2"/>
                </a:solidFill>
                <a:latin typeface="JetBrains Mono"/>
              </a:rPr>
              <a:t>,</a:t>
            </a:r>
            <a:br>
              <a:rPr lang="en-US" altLang="en-US" sz="1600">
                <a:solidFill>
                  <a:srgbClr val="F8F8F2"/>
                </a:solidFill>
                <a:latin typeface="JetBrains Mono"/>
              </a:rPr>
            </a:br>
            <a:r>
              <a:rPr lang="en-US" altLang="en-US" sz="1600">
                <a:solidFill>
                  <a:srgbClr val="F8F8F2"/>
                </a:solidFill>
                <a:latin typeface="JetBrains Mono"/>
              </a:rPr>
              <a:t>    password</a:t>
            </a:r>
            <a:r>
              <a:rPr lang="en-US" altLang="en-US" sz="1600">
                <a:solidFill>
                  <a:srgbClr val="FF79C6"/>
                </a:solidFill>
                <a:latin typeface="JetBrains Mono"/>
              </a:rPr>
              <a:t>: </a:t>
            </a:r>
            <a:r>
              <a:rPr lang="en-US" altLang="en-US" sz="1600">
                <a:solidFill>
                  <a:srgbClr val="F1FA8C"/>
                </a:solidFill>
                <a:latin typeface="JetBrains Mono"/>
              </a:rPr>
              <a:t>""</a:t>
            </a:r>
            <a:br>
              <a:rPr lang="en-US" altLang="en-US" sz="1600">
                <a:solidFill>
                  <a:srgbClr val="F1FA8C"/>
                </a:solidFill>
                <a:latin typeface="JetBrains Mono"/>
              </a:rPr>
            </a:br>
            <a:r>
              <a:rPr lang="en-US" altLang="en-US" sz="1600">
                <a:solidFill>
                  <a:srgbClr val="F8F8F2"/>
                </a:solidFill>
                <a:latin typeface="JetBrains Mono"/>
              </a:rPr>
              <a:t>});</a:t>
            </a:r>
            <a:br>
              <a:rPr lang="en-US" altLang="en-US" sz="1600">
                <a:solidFill>
                  <a:srgbClr val="F8F8F2"/>
                </a:solidFill>
                <a:latin typeface="JetBrains Mono"/>
              </a:rPr>
            </a:br>
            <a:br>
              <a:rPr lang="en-US" altLang="en-US" sz="1600">
                <a:solidFill>
                  <a:srgbClr val="F8F8F2"/>
                </a:solidFill>
                <a:latin typeface="JetBrains Mono"/>
              </a:rPr>
            </a:br>
            <a:r>
              <a:rPr lang="en-US" altLang="en-US" sz="1600">
                <a:solidFill>
                  <a:srgbClr val="F8F8F2"/>
                </a:solidFill>
                <a:latin typeface="JetBrains Mono"/>
              </a:rPr>
              <a:t>con.</a:t>
            </a:r>
            <a:r>
              <a:rPr lang="en-US" altLang="en-US" sz="1600">
                <a:solidFill>
                  <a:srgbClr val="50FA7B"/>
                </a:solidFill>
                <a:latin typeface="JetBrains Mono"/>
              </a:rPr>
              <a:t>connect</a:t>
            </a:r>
            <a:r>
              <a:rPr lang="en-US" altLang="en-US" sz="1600">
                <a:solidFill>
                  <a:srgbClr val="F8F8F2"/>
                </a:solidFill>
                <a:latin typeface="JetBrains Mono"/>
              </a:rPr>
              <a:t>(</a:t>
            </a:r>
            <a:r>
              <a:rPr lang="en-US" altLang="en-US" sz="1600">
                <a:solidFill>
                  <a:srgbClr val="FF79C6"/>
                </a:solidFill>
                <a:latin typeface="JetBrains Mono"/>
              </a:rPr>
              <a:t>function</a:t>
            </a:r>
            <a:r>
              <a:rPr lang="en-US" altLang="en-US" sz="1600">
                <a:solidFill>
                  <a:srgbClr val="F8F8F2"/>
                </a:solidFill>
                <a:latin typeface="JetBrains Mono"/>
              </a:rPr>
              <a:t>(</a:t>
            </a:r>
            <a:r>
              <a:rPr lang="en-US" altLang="en-US" sz="1600" i="1">
                <a:solidFill>
                  <a:srgbClr val="FFB86C"/>
                </a:solidFill>
                <a:latin typeface="JetBrains Mono"/>
              </a:rPr>
              <a:t>err</a:t>
            </a:r>
            <a:r>
              <a:rPr lang="en-US" altLang="en-US" sz="1600">
                <a:solidFill>
                  <a:srgbClr val="F8F8F2"/>
                </a:solidFill>
                <a:latin typeface="JetBrains Mono"/>
              </a:rPr>
              <a:t>) {</a:t>
            </a:r>
            <a:br>
              <a:rPr lang="en-US" altLang="en-US" sz="1600">
                <a:solidFill>
                  <a:srgbClr val="F8F8F2"/>
                </a:solidFill>
                <a:latin typeface="JetBrains Mono"/>
              </a:rPr>
            </a:br>
            <a:r>
              <a:rPr lang="en-US" altLang="en-US" sz="1600">
                <a:solidFill>
                  <a:srgbClr val="F8F8F2"/>
                </a:solidFill>
                <a:latin typeface="JetBrains Mono"/>
              </a:rPr>
              <a:t>    </a:t>
            </a:r>
            <a:r>
              <a:rPr lang="en-US" altLang="en-US" sz="1600">
                <a:solidFill>
                  <a:srgbClr val="FF79C6"/>
                </a:solidFill>
                <a:latin typeface="JetBrains Mono"/>
              </a:rPr>
              <a:t>if </a:t>
            </a:r>
            <a:r>
              <a:rPr lang="en-US" altLang="en-US" sz="1600">
                <a:solidFill>
                  <a:srgbClr val="F8F8F2"/>
                </a:solidFill>
                <a:latin typeface="JetBrains Mono"/>
              </a:rPr>
              <a:t>(</a:t>
            </a:r>
            <a:r>
              <a:rPr lang="en-US" altLang="en-US" sz="1600" i="1">
                <a:solidFill>
                  <a:srgbClr val="FFB86C"/>
                </a:solidFill>
                <a:latin typeface="JetBrains Mono"/>
              </a:rPr>
              <a:t>err</a:t>
            </a:r>
            <a:r>
              <a:rPr lang="en-US" altLang="en-US" sz="1600">
                <a:solidFill>
                  <a:srgbClr val="F8F8F2"/>
                </a:solidFill>
                <a:latin typeface="JetBrains Mono"/>
              </a:rPr>
              <a:t>) </a:t>
            </a:r>
            <a:r>
              <a:rPr lang="en-US" altLang="en-US" sz="1600">
                <a:solidFill>
                  <a:srgbClr val="FF79C6"/>
                </a:solidFill>
                <a:latin typeface="JetBrains Mono"/>
              </a:rPr>
              <a:t>throw </a:t>
            </a:r>
            <a:r>
              <a:rPr lang="en-US" altLang="en-US" sz="1600" i="1">
                <a:solidFill>
                  <a:srgbClr val="FFB86C"/>
                </a:solidFill>
                <a:latin typeface="JetBrains Mono"/>
              </a:rPr>
              <a:t>err</a:t>
            </a:r>
            <a:r>
              <a:rPr lang="en-US" altLang="en-US" sz="1600">
                <a:solidFill>
                  <a:srgbClr val="F8F8F2"/>
                </a:solidFill>
                <a:latin typeface="JetBrains Mono"/>
              </a:rPr>
              <a:t>;</a:t>
            </a:r>
            <a:br>
              <a:rPr lang="en-US" altLang="en-US" sz="1600">
                <a:solidFill>
                  <a:srgbClr val="F8F8F2"/>
                </a:solidFill>
                <a:latin typeface="JetBrains Mono"/>
              </a:rPr>
            </a:br>
            <a:r>
              <a:rPr lang="en-US" altLang="en-US" sz="1600">
                <a:solidFill>
                  <a:srgbClr val="F8F8F2"/>
                </a:solidFill>
                <a:latin typeface="JetBrains Mono"/>
              </a:rPr>
              <a:t>    </a:t>
            </a:r>
            <a:r>
              <a:rPr lang="en-US" altLang="en-US" sz="1600" i="1">
                <a:solidFill>
                  <a:srgbClr val="8BE9FD"/>
                </a:solidFill>
                <a:latin typeface="JetBrains Mono"/>
              </a:rPr>
              <a:t>console</a:t>
            </a:r>
            <a:r>
              <a:rPr lang="en-US" altLang="en-US" sz="1600">
                <a:solidFill>
                  <a:srgbClr val="F8F8F2"/>
                </a:solidFill>
                <a:latin typeface="JetBrains Mono"/>
              </a:rPr>
              <a:t>.</a:t>
            </a:r>
            <a:r>
              <a:rPr lang="en-US" altLang="en-US" sz="1600">
                <a:solidFill>
                  <a:srgbClr val="50FA7B"/>
                </a:solidFill>
                <a:latin typeface="JetBrains Mono"/>
              </a:rPr>
              <a:t>log</a:t>
            </a:r>
            <a:r>
              <a:rPr lang="en-US" altLang="en-US" sz="1600">
                <a:solidFill>
                  <a:srgbClr val="F8F8F2"/>
                </a:solidFill>
                <a:latin typeface="JetBrains Mono"/>
              </a:rPr>
              <a:t>(</a:t>
            </a:r>
            <a:r>
              <a:rPr lang="en-US" altLang="en-US" sz="1600">
                <a:solidFill>
                  <a:srgbClr val="F1FA8C"/>
                </a:solidFill>
                <a:latin typeface="JetBrains Mono"/>
              </a:rPr>
              <a:t>"Connected!"</a:t>
            </a:r>
            <a:r>
              <a:rPr lang="en-US" altLang="en-US" sz="1600">
                <a:solidFill>
                  <a:srgbClr val="F8F8F2"/>
                </a:solidFill>
                <a:latin typeface="JetBrains Mono"/>
              </a:rPr>
              <a:t>);</a:t>
            </a:r>
            <a:br>
              <a:rPr lang="en-US" altLang="en-US" sz="1600">
                <a:solidFill>
                  <a:srgbClr val="F8F8F2"/>
                </a:solidFill>
                <a:latin typeface="JetBrains Mono"/>
              </a:rPr>
            </a:br>
            <a:r>
              <a:rPr lang="en-US" altLang="en-US" sz="1600">
                <a:solidFill>
                  <a:srgbClr val="F8F8F2"/>
                </a:solidFill>
                <a:latin typeface="JetBrains Mono"/>
              </a:rPr>
              <a:t>});</a:t>
            </a:r>
            <a:endParaRPr lang="en-US" altLang="en-US" sz="4000" dirty="0">
              <a:latin typeface="Arial" panose="020B0604020202020204" pitchFamily="34" charset="0"/>
            </a:endParaRPr>
          </a:p>
        </p:txBody>
      </p:sp>
    </p:spTree>
    <p:extLst>
      <p:ext uri="{BB962C8B-B14F-4D97-AF65-F5344CB8AC3E}">
        <p14:creationId xmlns:p14="http://schemas.microsoft.com/office/powerpoint/2010/main" val="322200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0428BD-2841-4BF5-B645-14C86D2C8536}"/>
              </a:ext>
            </a:extLst>
          </p:cNvPr>
          <p:cNvSpPr>
            <a:spLocks noGrp="1"/>
          </p:cNvSpPr>
          <p:nvPr>
            <p:ph type="title"/>
          </p:nvPr>
        </p:nvSpPr>
        <p:spPr/>
        <p:txBody>
          <a:bodyPr/>
          <a:lstStyle/>
          <a:p>
            <a:r>
              <a:rPr lang="en-US" dirty="0"/>
              <a:t>Node.js Basic Concept</a:t>
            </a:r>
          </a:p>
        </p:txBody>
      </p:sp>
      <p:sp>
        <p:nvSpPr>
          <p:cNvPr id="5" name="Content Placeholder 4">
            <a:extLst>
              <a:ext uri="{FF2B5EF4-FFF2-40B4-BE49-F238E27FC236}">
                <a16:creationId xmlns:a16="http://schemas.microsoft.com/office/drawing/2014/main" id="{38B3D671-9F81-4C37-89DC-54321A4A7E44}"/>
              </a:ext>
            </a:extLst>
          </p:cNvPr>
          <p:cNvSpPr>
            <a:spLocks noGrp="1"/>
          </p:cNvSpPr>
          <p:nvPr>
            <p:ph sz="quarter" idx="10"/>
          </p:nvPr>
        </p:nvSpPr>
        <p:spPr/>
        <p:txBody>
          <a:bodyPr/>
          <a:lstStyle/>
          <a:p>
            <a:r>
              <a:rPr lang="en-US" dirty="0"/>
              <a:t>Focus Items</a:t>
            </a:r>
          </a:p>
        </p:txBody>
      </p:sp>
      <p:sp>
        <p:nvSpPr>
          <p:cNvPr id="6" name="Content Placeholder 5">
            <a:extLst>
              <a:ext uri="{FF2B5EF4-FFF2-40B4-BE49-F238E27FC236}">
                <a16:creationId xmlns:a16="http://schemas.microsoft.com/office/drawing/2014/main" id="{8139B160-7439-47B2-B23C-E1BB3946E3FD}"/>
              </a:ext>
            </a:extLst>
          </p:cNvPr>
          <p:cNvSpPr>
            <a:spLocks noGrp="1"/>
          </p:cNvSpPr>
          <p:nvPr>
            <p:ph sz="quarter" idx="12"/>
          </p:nvPr>
        </p:nvSpPr>
        <p:spPr>
          <a:xfrm>
            <a:off x="838200" y="2036433"/>
            <a:ext cx="5411993" cy="2514785"/>
          </a:xfrm>
        </p:spPr>
        <p:txBody>
          <a:bodyPr/>
          <a:lstStyle/>
          <a:p>
            <a:pPr marL="285750" indent="-285750">
              <a:buFont typeface="Arial" panose="020B0604020202020204" pitchFamily="34" charset="0"/>
              <a:buChar char="•"/>
            </a:pPr>
            <a:r>
              <a:rPr lang="en-US" dirty="0"/>
              <a:t>Node.js Modules</a:t>
            </a:r>
          </a:p>
          <a:p>
            <a:pPr marL="285750" indent="-285750">
              <a:buFont typeface="Arial" panose="020B0604020202020204" pitchFamily="34" charset="0"/>
              <a:buChar char="•"/>
            </a:pPr>
            <a:r>
              <a:rPr lang="en-US" dirty="0"/>
              <a:t>Node.js HTTP Module</a:t>
            </a:r>
          </a:p>
          <a:p>
            <a:pPr marL="285750" indent="-285750">
              <a:buFont typeface="Arial" panose="020B0604020202020204" pitchFamily="34" charset="0"/>
              <a:buChar char="•"/>
            </a:pPr>
            <a:r>
              <a:rPr lang="en-US" dirty="0"/>
              <a:t>Node.js File System</a:t>
            </a:r>
          </a:p>
          <a:p>
            <a:pPr marL="285750" indent="-285750">
              <a:buFont typeface="Arial" panose="020B0604020202020204" pitchFamily="34" charset="0"/>
              <a:buChar char="•"/>
            </a:pPr>
            <a:r>
              <a:rPr lang="en-US" dirty="0"/>
              <a:t>Node.js URL Module</a:t>
            </a:r>
          </a:p>
          <a:p>
            <a:pPr marL="285750" indent="-285750">
              <a:buFont typeface="Arial" panose="020B0604020202020204" pitchFamily="34" charset="0"/>
              <a:buChar char="•"/>
            </a:pPr>
            <a:r>
              <a:rPr lang="en-US" dirty="0"/>
              <a:t>Node.js Events</a:t>
            </a:r>
          </a:p>
          <a:p>
            <a:pPr marL="285750" indent="-285750">
              <a:buFont typeface="Arial" panose="020B0604020202020204" pitchFamily="34" charset="0"/>
              <a:buChar char="•"/>
            </a:pPr>
            <a:r>
              <a:rPr lang="en-US" dirty="0"/>
              <a:t>Node.js Upload Files</a:t>
            </a:r>
          </a:p>
          <a:p>
            <a:pPr marL="285750" indent="-285750">
              <a:buFont typeface="Arial" panose="020B0604020202020204" pitchFamily="34" charset="0"/>
              <a:buChar char="•"/>
            </a:pPr>
            <a:r>
              <a:rPr lang="en-US" dirty="0"/>
              <a:t>Node.js Email</a:t>
            </a:r>
          </a:p>
        </p:txBody>
      </p:sp>
    </p:spTree>
    <p:extLst>
      <p:ext uri="{BB962C8B-B14F-4D97-AF65-F5344CB8AC3E}">
        <p14:creationId xmlns:p14="http://schemas.microsoft.com/office/powerpoint/2010/main" val="39613875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B802-D1DF-432C-9E17-1ADEC937AB51}"/>
              </a:ext>
            </a:extLst>
          </p:cNvPr>
          <p:cNvSpPr>
            <a:spLocks noGrp="1"/>
          </p:cNvSpPr>
          <p:nvPr>
            <p:ph type="title"/>
          </p:nvPr>
        </p:nvSpPr>
        <p:spPr/>
        <p:txBody>
          <a:bodyPr/>
          <a:lstStyle/>
          <a:p>
            <a:r>
              <a:rPr lang="en-US" dirty="0"/>
              <a:t>Create database</a:t>
            </a:r>
          </a:p>
        </p:txBody>
      </p:sp>
      <p:sp>
        <p:nvSpPr>
          <p:cNvPr id="3" name="Content Placeholder 2">
            <a:extLst>
              <a:ext uri="{FF2B5EF4-FFF2-40B4-BE49-F238E27FC236}">
                <a16:creationId xmlns:a16="http://schemas.microsoft.com/office/drawing/2014/main" id="{3FC288DF-B570-4B06-9500-C63E5D246B35}"/>
              </a:ext>
            </a:extLst>
          </p:cNvPr>
          <p:cNvSpPr>
            <a:spLocks noGrp="1"/>
          </p:cNvSpPr>
          <p:nvPr>
            <p:ph sz="quarter" idx="34"/>
          </p:nvPr>
        </p:nvSpPr>
        <p:spPr/>
        <p:txBody>
          <a:bodyPr/>
          <a:lstStyle/>
          <a:p>
            <a:r>
              <a:rPr lang="en-US" dirty="0"/>
              <a:t>Create </a:t>
            </a:r>
            <a:r>
              <a:rPr lang="en-US" b="1" dirty="0"/>
              <a:t>create_database.js</a:t>
            </a:r>
          </a:p>
        </p:txBody>
      </p:sp>
      <p:sp>
        <p:nvSpPr>
          <p:cNvPr id="4" name="Rectangle 1">
            <a:extLst>
              <a:ext uri="{FF2B5EF4-FFF2-40B4-BE49-F238E27FC236}">
                <a16:creationId xmlns:a16="http://schemas.microsoft.com/office/drawing/2014/main" id="{B672C414-6360-470A-8873-6FCEFDB22ECD}"/>
              </a:ext>
            </a:extLst>
          </p:cNvPr>
          <p:cNvSpPr>
            <a:spLocks noChangeArrowheads="1"/>
          </p:cNvSpPr>
          <p:nvPr/>
        </p:nvSpPr>
        <p:spPr bwMode="auto">
          <a:xfrm>
            <a:off x="1153390" y="1912481"/>
            <a:ext cx="5777345" cy="332398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FF79C6"/>
                </a:solidFill>
                <a:effectLst/>
                <a:latin typeface="JetBrains Mono"/>
              </a:rPr>
              <a:t>const </a:t>
            </a:r>
            <a:r>
              <a:rPr kumimoji="0" lang="en-US" altLang="en-US" sz="1400" b="0" i="0" u="none" strike="noStrike" cap="none" normalizeH="0" baseline="0">
                <a:ln>
                  <a:noFill/>
                </a:ln>
                <a:solidFill>
                  <a:srgbClr val="F8F8F2"/>
                </a:solidFill>
                <a:effectLst/>
                <a:latin typeface="JetBrains Mono"/>
              </a:rPr>
              <a:t>mysql </a:t>
            </a:r>
            <a:r>
              <a:rPr kumimoji="0" lang="en-US" altLang="en-US" sz="1400" b="0" i="0" u="none" strike="noStrike" cap="none" normalizeH="0" baseline="0">
                <a:ln>
                  <a:noFill/>
                </a:ln>
                <a:solidFill>
                  <a:srgbClr val="FF79C6"/>
                </a:solidFill>
                <a:effectLst/>
                <a:latin typeface="JetBrains Mono"/>
              </a:rPr>
              <a:t>= require</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F1FA8C"/>
                </a:solidFill>
                <a:effectLst/>
                <a:latin typeface="JetBrains Mono"/>
              </a:rPr>
              <a:t>'mysql'</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F79C6"/>
                </a:solidFill>
                <a:effectLst/>
                <a:latin typeface="JetBrains Mono"/>
              </a:rPr>
              <a:t>const </a:t>
            </a:r>
            <a:r>
              <a:rPr kumimoji="0" lang="en-US" altLang="en-US" sz="1400" b="0" i="0" u="none" strike="noStrike" cap="none" normalizeH="0" baseline="0">
                <a:ln>
                  <a:noFill/>
                </a:ln>
                <a:solidFill>
                  <a:srgbClr val="F8F8F2"/>
                </a:solidFill>
                <a:effectLst/>
                <a:latin typeface="JetBrains Mono"/>
              </a:rPr>
              <a:t>con </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8F8F2"/>
                </a:solidFill>
                <a:effectLst/>
                <a:latin typeface="JetBrains Mono"/>
              </a:rPr>
              <a:t>mysql.</a:t>
            </a:r>
            <a:r>
              <a:rPr kumimoji="0" lang="en-US" altLang="en-US" sz="1400" b="0" i="0" u="none" strike="noStrike" cap="none" normalizeH="0" baseline="0">
                <a:ln>
                  <a:noFill/>
                </a:ln>
                <a:solidFill>
                  <a:srgbClr val="50FA7B"/>
                </a:solidFill>
                <a:effectLst/>
                <a:latin typeface="JetBrains Mono"/>
              </a:rPr>
              <a:t>createConnection</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host</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1FA8C"/>
                </a:solidFill>
                <a:effectLst/>
                <a:latin typeface="JetBrains Mono"/>
              </a:rPr>
              <a:t>"localhost"</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user</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1FA8C"/>
                </a:solidFill>
                <a:effectLst/>
                <a:latin typeface="JetBrains Mono"/>
              </a:rPr>
              <a:t>"sa"</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password</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1FA8C"/>
                </a:solidFill>
                <a:effectLst/>
                <a:latin typeface="JetBrains Mono"/>
              </a:rPr>
              <a:t>""</a:t>
            </a:r>
            <a:br>
              <a:rPr kumimoji="0" lang="en-US" altLang="en-US" sz="1400" b="0" i="0" u="none" strike="noStrike" cap="none" normalizeH="0" baseline="0">
                <a:ln>
                  <a:noFill/>
                </a:ln>
                <a:solidFill>
                  <a:srgbClr val="F1FA8C"/>
                </a:solidFill>
                <a:effectLst/>
                <a:latin typeface="JetBrains Mono"/>
              </a:rPr>
            </a:b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con.</a:t>
            </a:r>
            <a:r>
              <a:rPr kumimoji="0" lang="en-US" altLang="en-US" sz="1400" b="0" i="0" u="none" strike="noStrike" cap="none" normalizeH="0" baseline="0">
                <a:ln>
                  <a:noFill/>
                </a:ln>
                <a:solidFill>
                  <a:srgbClr val="50FA7B"/>
                </a:solidFill>
                <a:effectLst/>
                <a:latin typeface="JetBrains Mono"/>
              </a:rPr>
              <a:t>connect</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FF79C6"/>
                </a:solidFill>
                <a:effectLst/>
                <a:latin typeface="JetBrains Mono"/>
              </a:rPr>
              <a:t>function</a:t>
            </a:r>
            <a:r>
              <a:rPr kumimoji="0" lang="en-US" altLang="en-US" sz="1400" b="0" i="0" u="none" strike="noStrike" cap="none" normalizeH="0" baseline="0">
                <a:ln>
                  <a:noFill/>
                </a:ln>
                <a:solidFill>
                  <a:srgbClr val="F8F8F2"/>
                </a:solidFill>
                <a:effectLst/>
                <a:latin typeface="JetBrains Mono"/>
              </a:rPr>
              <a:t>(</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 {</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if </a:t>
            </a:r>
            <a:r>
              <a:rPr kumimoji="0" lang="en-US" altLang="en-US" sz="1400" b="0" i="0" u="none" strike="noStrike" cap="none" normalizeH="0" baseline="0">
                <a:ln>
                  <a:noFill/>
                </a:ln>
                <a:solidFill>
                  <a:srgbClr val="F8F8F2"/>
                </a:solidFill>
                <a:effectLst/>
                <a:latin typeface="JetBrains Mono"/>
              </a:rPr>
              <a:t>(</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throw </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1" u="none" strike="noStrike" cap="none" normalizeH="0" baseline="0">
                <a:ln>
                  <a:noFill/>
                </a:ln>
                <a:solidFill>
                  <a:srgbClr val="8BE9FD"/>
                </a:solidFill>
                <a:effectLst/>
                <a:latin typeface="JetBrains Mono"/>
              </a:rPr>
              <a:t>console</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50FA7B"/>
                </a:solidFill>
                <a:effectLst/>
                <a:latin typeface="JetBrains Mono"/>
              </a:rPr>
              <a:t>log</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F1FA8C"/>
                </a:solidFill>
                <a:effectLst/>
                <a:latin typeface="JetBrains Mono"/>
              </a:rPr>
              <a:t>"Connected!"</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con.</a:t>
            </a:r>
            <a:r>
              <a:rPr kumimoji="0" lang="en-US" altLang="en-US" sz="1400" b="0" i="0" u="none" strike="noStrike" cap="none" normalizeH="0" baseline="0">
                <a:ln>
                  <a:noFill/>
                </a:ln>
                <a:solidFill>
                  <a:srgbClr val="50FA7B"/>
                </a:solidFill>
                <a:effectLst/>
                <a:latin typeface="JetBrains Mono"/>
              </a:rPr>
              <a:t>query</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F1FA8C"/>
                </a:solidFill>
                <a:effectLst/>
                <a:latin typeface="JetBrains Mono"/>
              </a:rPr>
              <a:t>"CREATE DATABASE mydb"</a:t>
            </a:r>
            <a:r>
              <a:rPr kumimoji="0" lang="en-US" altLang="en-US" sz="1400" b="0" i="0" u="none" strike="noStrike" cap="none" normalizeH="0" baseline="0">
                <a:ln>
                  <a:noFill/>
                </a:ln>
                <a:solidFill>
                  <a:srgbClr val="F8F8F2"/>
                </a:solidFill>
                <a:effectLst/>
                <a:latin typeface="JetBrains Mono"/>
              </a:rPr>
              <a:t>, (</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 </a:t>
            </a:r>
            <a:r>
              <a:rPr kumimoji="0" lang="en-US" altLang="en-US" sz="1400" b="0" i="1" u="none" strike="noStrike" cap="none" normalizeH="0" baseline="0">
                <a:ln>
                  <a:noFill/>
                </a:ln>
                <a:solidFill>
                  <a:srgbClr val="FFB86C"/>
                </a:solidFill>
                <a:effectLst/>
                <a:latin typeface="JetBrains Mono"/>
              </a:rPr>
              <a:t>result</a:t>
            </a: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=&gt; </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if </a:t>
            </a:r>
            <a:r>
              <a:rPr kumimoji="0" lang="en-US" altLang="en-US" sz="1400" b="0" i="0" u="none" strike="noStrike" cap="none" normalizeH="0" baseline="0">
                <a:ln>
                  <a:noFill/>
                </a:ln>
                <a:solidFill>
                  <a:srgbClr val="F8F8F2"/>
                </a:solidFill>
                <a:effectLst/>
                <a:latin typeface="JetBrains Mono"/>
              </a:rPr>
              <a:t>(</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throw </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1" u="none" strike="noStrike" cap="none" normalizeH="0" baseline="0">
                <a:ln>
                  <a:noFill/>
                </a:ln>
                <a:solidFill>
                  <a:srgbClr val="8BE9FD"/>
                </a:solidFill>
                <a:effectLst/>
                <a:latin typeface="JetBrains Mono"/>
              </a:rPr>
              <a:t>console</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50FA7B"/>
                </a:solidFill>
                <a:effectLst/>
                <a:latin typeface="JetBrains Mono"/>
              </a:rPr>
              <a:t>log</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F1FA8C"/>
                </a:solidFill>
                <a:effectLst/>
                <a:latin typeface="JetBrains Mono"/>
              </a:rPr>
              <a:t>"Database created"</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5600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B802-D1DF-432C-9E17-1ADEC937AB51}"/>
              </a:ext>
            </a:extLst>
          </p:cNvPr>
          <p:cNvSpPr>
            <a:spLocks noGrp="1"/>
          </p:cNvSpPr>
          <p:nvPr>
            <p:ph type="title"/>
          </p:nvPr>
        </p:nvSpPr>
        <p:spPr/>
        <p:txBody>
          <a:bodyPr/>
          <a:lstStyle/>
          <a:p>
            <a:r>
              <a:rPr lang="en-US" dirty="0"/>
              <a:t>Create table</a:t>
            </a:r>
          </a:p>
        </p:txBody>
      </p:sp>
      <p:sp>
        <p:nvSpPr>
          <p:cNvPr id="3" name="Content Placeholder 2">
            <a:extLst>
              <a:ext uri="{FF2B5EF4-FFF2-40B4-BE49-F238E27FC236}">
                <a16:creationId xmlns:a16="http://schemas.microsoft.com/office/drawing/2014/main" id="{3FC288DF-B570-4B06-9500-C63E5D246B35}"/>
              </a:ext>
            </a:extLst>
          </p:cNvPr>
          <p:cNvSpPr>
            <a:spLocks noGrp="1"/>
          </p:cNvSpPr>
          <p:nvPr>
            <p:ph sz="quarter" idx="34"/>
          </p:nvPr>
        </p:nvSpPr>
        <p:spPr/>
        <p:txBody>
          <a:bodyPr/>
          <a:lstStyle/>
          <a:p>
            <a:r>
              <a:rPr lang="en-US" dirty="0"/>
              <a:t>Create </a:t>
            </a:r>
            <a:r>
              <a:rPr lang="en-US" b="1" dirty="0"/>
              <a:t>create_table.js</a:t>
            </a:r>
          </a:p>
        </p:txBody>
      </p:sp>
      <p:sp>
        <p:nvSpPr>
          <p:cNvPr id="5" name="Rectangle 1">
            <a:extLst>
              <a:ext uri="{FF2B5EF4-FFF2-40B4-BE49-F238E27FC236}">
                <a16:creationId xmlns:a16="http://schemas.microsoft.com/office/drawing/2014/main" id="{356081CD-6EE1-4F53-9B8C-542C9CB50A34}"/>
              </a:ext>
            </a:extLst>
          </p:cNvPr>
          <p:cNvSpPr>
            <a:spLocks noChangeArrowheads="1"/>
          </p:cNvSpPr>
          <p:nvPr/>
        </p:nvSpPr>
        <p:spPr bwMode="auto">
          <a:xfrm>
            <a:off x="1132608" y="1824995"/>
            <a:ext cx="6868391" cy="375487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FF79C6"/>
                </a:solidFill>
                <a:effectLst/>
                <a:latin typeface="JetBrains Mono"/>
              </a:rPr>
              <a:t>const </a:t>
            </a:r>
            <a:r>
              <a:rPr kumimoji="0" lang="en-US" altLang="en-US" sz="1400" b="0" i="0" u="none" strike="noStrike" cap="none" normalizeH="0" baseline="0">
                <a:ln>
                  <a:noFill/>
                </a:ln>
                <a:solidFill>
                  <a:srgbClr val="F8F8F2"/>
                </a:solidFill>
                <a:effectLst/>
                <a:latin typeface="JetBrains Mono"/>
              </a:rPr>
              <a:t>mysql </a:t>
            </a:r>
            <a:r>
              <a:rPr kumimoji="0" lang="en-US" altLang="en-US" sz="1400" b="0" i="0" u="none" strike="noStrike" cap="none" normalizeH="0" baseline="0">
                <a:ln>
                  <a:noFill/>
                </a:ln>
                <a:solidFill>
                  <a:srgbClr val="FF79C6"/>
                </a:solidFill>
                <a:effectLst/>
                <a:latin typeface="JetBrains Mono"/>
              </a:rPr>
              <a:t>= require</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F1FA8C"/>
                </a:solidFill>
                <a:effectLst/>
                <a:latin typeface="JetBrains Mono"/>
              </a:rPr>
              <a:t>'mysql'</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F79C6"/>
                </a:solidFill>
                <a:effectLst/>
                <a:latin typeface="JetBrains Mono"/>
              </a:rPr>
              <a:t>const </a:t>
            </a:r>
            <a:r>
              <a:rPr kumimoji="0" lang="en-US" altLang="en-US" sz="1400" b="0" i="0" u="none" strike="noStrike" cap="none" normalizeH="0" baseline="0">
                <a:ln>
                  <a:noFill/>
                </a:ln>
                <a:solidFill>
                  <a:srgbClr val="F8F8F2"/>
                </a:solidFill>
                <a:effectLst/>
                <a:latin typeface="JetBrains Mono"/>
              </a:rPr>
              <a:t>con </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8F8F2"/>
                </a:solidFill>
                <a:effectLst/>
                <a:latin typeface="JetBrains Mono"/>
              </a:rPr>
              <a:t>mysql.</a:t>
            </a:r>
            <a:r>
              <a:rPr kumimoji="0" lang="en-US" altLang="en-US" sz="1400" b="0" i="0" u="none" strike="noStrike" cap="none" normalizeH="0" baseline="0">
                <a:ln>
                  <a:noFill/>
                </a:ln>
                <a:solidFill>
                  <a:srgbClr val="50FA7B"/>
                </a:solidFill>
                <a:effectLst/>
                <a:latin typeface="JetBrains Mono"/>
              </a:rPr>
              <a:t>createConnection</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host</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1FA8C"/>
                </a:solidFill>
                <a:effectLst/>
                <a:latin typeface="JetBrains Mono"/>
              </a:rPr>
              <a:t>"localhost"</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user</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1FA8C"/>
                </a:solidFill>
                <a:effectLst/>
                <a:latin typeface="JetBrains Mono"/>
              </a:rPr>
              <a:t>"sa"</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password</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1FA8C"/>
                </a:solidFill>
                <a:effectLst/>
                <a:latin typeface="JetBrains Mono"/>
              </a:rPr>
              <a:t>""</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database</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1FA8C"/>
                </a:solidFill>
                <a:effectLst/>
                <a:latin typeface="JetBrains Mono"/>
              </a:rPr>
              <a:t>"mydb"    </a:t>
            </a:r>
            <a:r>
              <a:rPr kumimoji="0" lang="en-US" altLang="en-US" sz="1400" b="0" i="1" u="none" strike="noStrike" cap="none" normalizeH="0" baseline="0">
                <a:ln>
                  <a:noFill/>
                </a:ln>
                <a:solidFill>
                  <a:srgbClr val="6272A4"/>
                </a:solidFill>
                <a:effectLst/>
                <a:latin typeface="JetBrains Mono"/>
              </a:rPr>
              <a:t>// database that we will use</a:t>
            </a:r>
            <a:br>
              <a:rPr kumimoji="0" lang="en-US" altLang="en-US" sz="1400" b="0" i="1" u="none" strike="noStrike" cap="none" normalizeH="0" baseline="0">
                <a:ln>
                  <a:noFill/>
                </a:ln>
                <a:solidFill>
                  <a:srgbClr val="6272A4"/>
                </a:solidFill>
                <a:effectLst/>
                <a:latin typeface="JetBrains Mono"/>
              </a:rPr>
            </a:b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con.</a:t>
            </a:r>
            <a:r>
              <a:rPr kumimoji="0" lang="en-US" altLang="en-US" sz="1400" b="0" i="0" u="none" strike="noStrike" cap="none" normalizeH="0" baseline="0">
                <a:ln>
                  <a:noFill/>
                </a:ln>
                <a:solidFill>
                  <a:srgbClr val="50FA7B"/>
                </a:solidFill>
                <a:effectLst/>
                <a:latin typeface="JetBrains Mono"/>
              </a:rPr>
              <a:t>connect</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FF79C6"/>
                </a:solidFill>
                <a:effectLst/>
                <a:latin typeface="JetBrains Mono"/>
              </a:rPr>
              <a:t>function</a:t>
            </a:r>
            <a:r>
              <a:rPr kumimoji="0" lang="en-US" altLang="en-US" sz="1400" b="0" i="0" u="none" strike="noStrike" cap="none" normalizeH="0" baseline="0">
                <a:ln>
                  <a:noFill/>
                </a:ln>
                <a:solidFill>
                  <a:srgbClr val="F8F8F2"/>
                </a:solidFill>
                <a:effectLst/>
                <a:latin typeface="JetBrains Mono"/>
              </a:rPr>
              <a:t>(</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 {</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if </a:t>
            </a:r>
            <a:r>
              <a:rPr kumimoji="0" lang="en-US" altLang="en-US" sz="1400" b="0" i="0" u="none" strike="noStrike" cap="none" normalizeH="0" baseline="0">
                <a:ln>
                  <a:noFill/>
                </a:ln>
                <a:solidFill>
                  <a:srgbClr val="F8F8F2"/>
                </a:solidFill>
                <a:effectLst/>
                <a:latin typeface="JetBrains Mono"/>
              </a:rPr>
              <a:t>(</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throw </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1" u="none" strike="noStrike" cap="none" normalizeH="0" baseline="0">
                <a:ln>
                  <a:noFill/>
                </a:ln>
                <a:solidFill>
                  <a:srgbClr val="8BE9FD"/>
                </a:solidFill>
                <a:effectLst/>
                <a:latin typeface="JetBrains Mono"/>
              </a:rPr>
              <a:t>console</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50FA7B"/>
                </a:solidFill>
                <a:effectLst/>
                <a:latin typeface="JetBrains Mono"/>
              </a:rPr>
              <a:t>log</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F1FA8C"/>
                </a:solidFill>
                <a:effectLst/>
                <a:latin typeface="JetBrains Mono"/>
              </a:rPr>
              <a:t>"Connected!"</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const </a:t>
            </a:r>
            <a:r>
              <a:rPr kumimoji="0" lang="en-US" altLang="en-US" sz="1400" b="0" i="0" u="none" strike="noStrike" cap="none" normalizeH="0" baseline="0">
                <a:ln>
                  <a:noFill/>
                </a:ln>
                <a:solidFill>
                  <a:srgbClr val="F8F8F2"/>
                </a:solidFill>
                <a:effectLst/>
                <a:latin typeface="JetBrains Mono"/>
              </a:rPr>
              <a:t>sql </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1FA8C"/>
                </a:solidFill>
                <a:effectLst/>
                <a:latin typeface="JetBrains Mono"/>
              </a:rPr>
              <a:t>"CREATE TABLE customers (name VARCHAR(255), address VARCHAR(255))"</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con.</a:t>
            </a:r>
            <a:r>
              <a:rPr kumimoji="0" lang="en-US" altLang="en-US" sz="1400" b="0" i="0" u="none" strike="noStrike" cap="none" normalizeH="0" baseline="0">
                <a:ln>
                  <a:noFill/>
                </a:ln>
                <a:solidFill>
                  <a:srgbClr val="50FA7B"/>
                </a:solidFill>
                <a:effectLst/>
                <a:latin typeface="JetBrains Mono"/>
              </a:rPr>
              <a:t>query</a:t>
            </a:r>
            <a:r>
              <a:rPr kumimoji="0" lang="en-US" altLang="en-US" sz="1400" b="0" i="0" u="none" strike="noStrike" cap="none" normalizeH="0" baseline="0">
                <a:ln>
                  <a:noFill/>
                </a:ln>
                <a:solidFill>
                  <a:srgbClr val="F8F8F2"/>
                </a:solidFill>
                <a:effectLst/>
                <a:latin typeface="JetBrains Mono"/>
              </a:rPr>
              <a:t>(sql, (</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 </a:t>
            </a:r>
            <a:r>
              <a:rPr kumimoji="0" lang="en-US" altLang="en-US" sz="1400" b="0" i="1" u="none" strike="noStrike" cap="none" normalizeH="0" baseline="0">
                <a:ln>
                  <a:noFill/>
                </a:ln>
                <a:solidFill>
                  <a:srgbClr val="FFB86C"/>
                </a:solidFill>
                <a:effectLst/>
                <a:latin typeface="JetBrains Mono"/>
              </a:rPr>
              <a:t>result</a:t>
            </a: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=&gt; </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if </a:t>
            </a:r>
            <a:r>
              <a:rPr kumimoji="0" lang="en-US" altLang="en-US" sz="1400" b="0" i="0" u="none" strike="noStrike" cap="none" normalizeH="0" baseline="0">
                <a:ln>
                  <a:noFill/>
                </a:ln>
                <a:solidFill>
                  <a:srgbClr val="F8F8F2"/>
                </a:solidFill>
                <a:effectLst/>
                <a:latin typeface="JetBrains Mono"/>
              </a:rPr>
              <a:t>(</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throw </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1" u="none" strike="noStrike" cap="none" normalizeH="0" baseline="0">
                <a:ln>
                  <a:noFill/>
                </a:ln>
                <a:solidFill>
                  <a:srgbClr val="8BE9FD"/>
                </a:solidFill>
                <a:effectLst/>
                <a:latin typeface="JetBrains Mono"/>
              </a:rPr>
              <a:t>console</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50FA7B"/>
                </a:solidFill>
                <a:effectLst/>
                <a:latin typeface="JetBrains Mono"/>
              </a:rPr>
              <a:t>log</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F1FA8C"/>
                </a:solidFill>
                <a:effectLst/>
                <a:latin typeface="JetBrains Mono"/>
              </a:rPr>
              <a:t>"Table created"</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4639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B802-D1DF-432C-9E17-1ADEC937AB51}"/>
              </a:ext>
            </a:extLst>
          </p:cNvPr>
          <p:cNvSpPr>
            <a:spLocks noGrp="1"/>
          </p:cNvSpPr>
          <p:nvPr>
            <p:ph type="title"/>
          </p:nvPr>
        </p:nvSpPr>
        <p:spPr/>
        <p:txBody>
          <a:bodyPr/>
          <a:lstStyle/>
          <a:p>
            <a:r>
              <a:rPr lang="en-US" dirty="0"/>
              <a:t>Insert into</a:t>
            </a:r>
          </a:p>
        </p:txBody>
      </p:sp>
      <p:sp>
        <p:nvSpPr>
          <p:cNvPr id="3" name="Content Placeholder 2">
            <a:extLst>
              <a:ext uri="{FF2B5EF4-FFF2-40B4-BE49-F238E27FC236}">
                <a16:creationId xmlns:a16="http://schemas.microsoft.com/office/drawing/2014/main" id="{3FC288DF-B570-4B06-9500-C63E5D246B35}"/>
              </a:ext>
            </a:extLst>
          </p:cNvPr>
          <p:cNvSpPr>
            <a:spLocks noGrp="1"/>
          </p:cNvSpPr>
          <p:nvPr>
            <p:ph sz="quarter" idx="34"/>
          </p:nvPr>
        </p:nvSpPr>
        <p:spPr/>
        <p:txBody>
          <a:bodyPr/>
          <a:lstStyle/>
          <a:p>
            <a:r>
              <a:rPr lang="en-US" dirty="0"/>
              <a:t>Create </a:t>
            </a:r>
            <a:r>
              <a:rPr lang="en-US" b="1" dirty="0"/>
              <a:t>insert.js</a:t>
            </a:r>
          </a:p>
        </p:txBody>
      </p:sp>
      <p:sp>
        <p:nvSpPr>
          <p:cNvPr id="4" name="Rectangle 1">
            <a:extLst>
              <a:ext uri="{FF2B5EF4-FFF2-40B4-BE49-F238E27FC236}">
                <a16:creationId xmlns:a16="http://schemas.microsoft.com/office/drawing/2014/main" id="{DDABDECD-572C-4BF3-9621-C0BC7D467160}"/>
              </a:ext>
            </a:extLst>
          </p:cNvPr>
          <p:cNvSpPr>
            <a:spLocks noChangeArrowheads="1"/>
          </p:cNvSpPr>
          <p:nvPr/>
        </p:nvSpPr>
        <p:spPr bwMode="auto">
          <a:xfrm>
            <a:off x="1153391" y="1946418"/>
            <a:ext cx="9195954" cy="375487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FF79C6"/>
                </a:solidFill>
                <a:effectLst/>
                <a:latin typeface="JetBrains Mono"/>
              </a:rPr>
              <a:t>const </a:t>
            </a:r>
            <a:r>
              <a:rPr kumimoji="0" lang="en-US" altLang="en-US" sz="1400" b="0" i="0" u="none" strike="noStrike" cap="none" normalizeH="0" baseline="0">
                <a:ln>
                  <a:noFill/>
                </a:ln>
                <a:solidFill>
                  <a:srgbClr val="F8F8F2"/>
                </a:solidFill>
                <a:effectLst/>
                <a:latin typeface="JetBrains Mono"/>
              </a:rPr>
              <a:t>mysql </a:t>
            </a:r>
            <a:r>
              <a:rPr kumimoji="0" lang="en-US" altLang="en-US" sz="1400" b="0" i="0" u="none" strike="noStrike" cap="none" normalizeH="0" baseline="0">
                <a:ln>
                  <a:noFill/>
                </a:ln>
                <a:solidFill>
                  <a:srgbClr val="FF79C6"/>
                </a:solidFill>
                <a:effectLst/>
                <a:latin typeface="JetBrains Mono"/>
              </a:rPr>
              <a:t>= require</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F1FA8C"/>
                </a:solidFill>
                <a:effectLst/>
                <a:latin typeface="JetBrains Mono"/>
              </a:rPr>
              <a:t>'mysql'</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F79C6"/>
                </a:solidFill>
                <a:effectLst/>
                <a:latin typeface="JetBrains Mono"/>
              </a:rPr>
              <a:t>const </a:t>
            </a:r>
            <a:r>
              <a:rPr kumimoji="0" lang="en-US" altLang="en-US" sz="1400" b="0" i="0" u="none" strike="noStrike" cap="none" normalizeH="0" baseline="0">
                <a:ln>
                  <a:noFill/>
                </a:ln>
                <a:solidFill>
                  <a:srgbClr val="F8F8F2"/>
                </a:solidFill>
                <a:effectLst/>
                <a:latin typeface="JetBrains Mono"/>
              </a:rPr>
              <a:t>con </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8F8F2"/>
                </a:solidFill>
                <a:effectLst/>
                <a:latin typeface="JetBrains Mono"/>
              </a:rPr>
              <a:t>mysql.</a:t>
            </a:r>
            <a:r>
              <a:rPr kumimoji="0" lang="en-US" altLang="en-US" sz="1400" b="0" i="0" u="none" strike="noStrike" cap="none" normalizeH="0" baseline="0">
                <a:ln>
                  <a:noFill/>
                </a:ln>
                <a:solidFill>
                  <a:srgbClr val="50FA7B"/>
                </a:solidFill>
                <a:effectLst/>
                <a:latin typeface="JetBrains Mono"/>
              </a:rPr>
              <a:t>createConnection</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host</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1FA8C"/>
                </a:solidFill>
                <a:effectLst/>
                <a:latin typeface="JetBrains Mono"/>
              </a:rPr>
              <a:t>"localhost"</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user</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1FA8C"/>
                </a:solidFill>
                <a:effectLst/>
                <a:latin typeface="JetBrains Mono"/>
              </a:rPr>
              <a:t>"sa"</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password</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1FA8C"/>
                </a:solidFill>
                <a:effectLst/>
                <a:latin typeface="JetBrains Mono"/>
              </a:rPr>
              <a:t>""</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database</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1FA8C"/>
                </a:solidFill>
                <a:effectLst/>
                <a:latin typeface="JetBrains Mono"/>
              </a:rPr>
              <a:t>"mydb"</a:t>
            </a:r>
            <a:br>
              <a:rPr kumimoji="0" lang="en-US" altLang="en-US" sz="1400" b="0" i="0" u="none" strike="noStrike" cap="none" normalizeH="0" baseline="0">
                <a:ln>
                  <a:noFill/>
                </a:ln>
                <a:solidFill>
                  <a:srgbClr val="F1FA8C"/>
                </a:solidFill>
                <a:effectLst/>
                <a:latin typeface="JetBrains Mono"/>
              </a:rPr>
            </a:b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con.</a:t>
            </a:r>
            <a:r>
              <a:rPr kumimoji="0" lang="en-US" altLang="en-US" sz="1400" b="0" i="0" u="none" strike="noStrike" cap="none" normalizeH="0" baseline="0">
                <a:ln>
                  <a:noFill/>
                </a:ln>
                <a:solidFill>
                  <a:srgbClr val="50FA7B"/>
                </a:solidFill>
                <a:effectLst/>
                <a:latin typeface="JetBrains Mono"/>
              </a:rPr>
              <a:t>connect</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FF79C6"/>
                </a:solidFill>
                <a:effectLst/>
                <a:latin typeface="JetBrains Mono"/>
              </a:rPr>
              <a:t>function</a:t>
            </a:r>
            <a:r>
              <a:rPr kumimoji="0" lang="en-US" altLang="en-US" sz="1400" b="0" i="0" u="none" strike="noStrike" cap="none" normalizeH="0" baseline="0">
                <a:ln>
                  <a:noFill/>
                </a:ln>
                <a:solidFill>
                  <a:srgbClr val="F8F8F2"/>
                </a:solidFill>
                <a:effectLst/>
                <a:latin typeface="JetBrains Mono"/>
              </a:rPr>
              <a:t>(</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 {</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if </a:t>
            </a:r>
            <a:r>
              <a:rPr kumimoji="0" lang="en-US" altLang="en-US" sz="1400" b="0" i="0" u="none" strike="noStrike" cap="none" normalizeH="0" baseline="0">
                <a:ln>
                  <a:noFill/>
                </a:ln>
                <a:solidFill>
                  <a:srgbClr val="F8F8F2"/>
                </a:solidFill>
                <a:effectLst/>
                <a:latin typeface="JetBrains Mono"/>
              </a:rPr>
              <a:t>(</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throw </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1" u="none" strike="noStrike" cap="none" normalizeH="0" baseline="0">
                <a:ln>
                  <a:noFill/>
                </a:ln>
                <a:solidFill>
                  <a:srgbClr val="8BE9FD"/>
                </a:solidFill>
                <a:effectLst/>
                <a:latin typeface="JetBrains Mono"/>
              </a:rPr>
              <a:t>console</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50FA7B"/>
                </a:solidFill>
                <a:effectLst/>
                <a:latin typeface="JetBrains Mono"/>
              </a:rPr>
              <a:t>log</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F1FA8C"/>
                </a:solidFill>
                <a:effectLst/>
                <a:latin typeface="JetBrains Mono"/>
              </a:rPr>
              <a:t>"Connected!"</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const </a:t>
            </a:r>
            <a:r>
              <a:rPr kumimoji="0" lang="en-US" altLang="en-US" sz="1400" b="0" i="0" u="none" strike="noStrike" cap="none" normalizeH="0" baseline="0">
                <a:ln>
                  <a:noFill/>
                </a:ln>
                <a:solidFill>
                  <a:srgbClr val="F8F8F2"/>
                </a:solidFill>
                <a:effectLst/>
                <a:latin typeface="JetBrains Mono"/>
              </a:rPr>
              <a:t>sql </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1FA8C"/>
                </a:solidFill>
                <a:effectLst/>
                <a:latin typeface="JetBrains Mono"/>
              </a:rPr>
              <a:t>"INSERT INTO customers (name, address) VALUES ('NashTech Company', '364 Cong Hoa')"</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con.</a:t>
            </a:r>
            <a:r>
              <a:rPr kumimoji="0" lang="en-US" altLang="en-US" sz="1400" b="0" i="0" u="none" strike="noStrike" cap="none" normalizeH="0" baseline="0">
                <a:ln>
                  <a:noFill/>
                </a:ln>
                <a:solidFill>
                  <a:srgbClr val="50FA7B"/>
                </a:solidFill>
                <a:effectLst/>
                <a:latin typeface="JetBrains Mono"/>
              </a:rPr>
              <a:t>query</a:t>
            </a:r>
            <a:r>
              <a:rPr kumimoji="0" lang="en-US" altLang="en-US" sz="1400" b="0" i="0" u="none" strike="noStrike" cap="none" normalizeH="0" baseline="0">
                <a:ln>
                  <a:noFill/>
                </a:ln>
                <a:solidFill>
                  <a:srgbClr val="F8F8F2"/>
                </a:solidFill>
                <a:effectLst/>
                <a:latin typeface="JetBrains Mono"/>
              </a:rPr>
              <a:t>(sql, (</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 </a:t>
            </a:r>
            <a:r>
              <a:rPr kumimoji="0" lang="en-US" altLang="en-US" sz="1400" b="0" i="1" u="none" strike="noStrike" cap="none" normalizeH="0" baseline="0">
                <a:ln>
                  <a:noFill/>
                </a:ln>
                <a:solidFill>
                  <a:srgbClr val="FFB86C"/>
                </a:solidFill>
                <a:effectLst/>
                <a:latin typeface="JetBrains Mono"/>
              </a:rPr>
              <a:t>result</a:t>
            </a: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=&gt; </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if </a:t>
            </a:r>
            <a:r>
              <a:rPr kumimoji="0" lang="en-US" altLang="en-US" sz="1400" b="0" i="0" u="none" strike="noStrike" cap="none" normalizeH="0" baseline="0">
                <a:ln>
                  <a:noFill/>
                </a:ln>
                <a:solidFill>
                  <a:srgbClr val="F8F8F2"/>
                </a:solidFill>
                <a:effectLst/>
                <a:latin typeface="JetBrains Mono"/>
              </a:rPr>
              <a:t>(</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throw </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1" u="none" strike="noStrike" cap="none" normalizeH="0" baseline="0">
                <a:ln>
                  <a:noFill/>
                </a:ln>
                <a:solidFill>
                  <a:srgbClr val="8BE9FD"/>
                </a:solidFill>
                <a:effectLst/>
                <a:latin typeface="JetBrains Mono"/>
              </a:rPr>
              <a:t>console</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50FA7B"/>
                </a:solidFill>
                <a:effectLst/>
                <a:latin typeface="JetBrains Mono"/>
              </a:rPr>
              <a:t>log</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F1FA8C"/>
                </a:solidFill>
                <a:effectLst/>
                <a:latin typeface="JetBrains Mono"/>
              </a:rPr>
              <a:t>"1 record inserted"</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34801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5B802-D1DF-432C-9E17-1ADEC937AB51}"/>
              </a:ext>
            </a:extLst>
          </p:cNvPr>
          <p:cNvSpPr>
            <a:spLocks noGrp="1"/>
          </p:cNvSpPr>
          <p:nvPr>
            <p:ph type="title"/>
          </p:nvPr>
        </p:nvSpPr>
        <p:spPr/>
        <p:txBody>
          <a:bodyPr/>
          <a:lstStyle/>
          <a:p>
            <a:r>
              <a:rPr lang="en-US" dirty="0"/>
              <a:t>Select data from table</a:t>
            </a:r>
          </a:p>
        </p:txBody>
      </p:sp>
      <p:sp>
        <p:nvSpPr>
          <p:cNvPr id="3" name="Content Placeholder 2">
            <a:extLst>
              <a:ext uri="{FF2B5EF4-FFF2-40B4-BE49-F238E27FC236}">
                <a16:creationId xmlns:a16="http://schemas.microsoft.com/office/drawing/2014/main" id="{3FC288DF-B570-4B06-9500-C63E5D246B35}"/>
              </a:ext>
            </a:extLst>
          </p:cNvPr>
          <p:cNvSpPr>
            <a:spLocks noGrp="1"/>
          </p:cNvSpPr>
          <p:nvPr>
            <p:ph sz="quarter" idx="34"/>
          </p:nvPr>
        </p:nvSpPr>
        <p:spPr/>
        <p:txBody>
          <a:bodyPr/>
          <a:lstStyle/>
          <a:p>
            <a:r>
              <a:rPr lang="en-US" dirty="0"/>
              <a:t>Create </a:t>
            </a:r>
            <a:r>
              <a:rPr lang="en-US" b="1" dirty="0"/>
              <a:t>select.js</a:t>
            </a:r>
          </a:p>
        </p:txBody>
      </p:sp>
      <p:sp>
        <p:nvSpPr>
          <p:cNvPr id="5" name="Rectangle 1">
            <a:extLst>
              <a:ext uri="{FF2B5EF4-FFF2-40B4-BE49-F238E27FC236}">
                <a16:creationId xmlns:a16="http://schemas.microsoft.com/office/drawing/2014/main" id="{8959BE72-900B-4043-84BC-2CE8823165B4}"/>
              </a:ext>
            </a:extLst>
          </p:cNvPr>
          <p:cNvSpPr>
            <a:spLocks noChangeArrowheads="1"/>
          </p:cNvSpPr>
          <p:nvPr/>
        </p:nvSpPr>
        <p:spPr bwMode="auto">
          <a:xfrm>
            <a:off x="1163781" y="1824995"/>
            <a:ext cx="5704609" cy="375487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FF79C6"/>
                </a:solidFill>
                <a:effectLst/>
                <a:latin typeface="JetBrains Mono"/>
              </a:rPr>
              <a:t>const </a:t>
            </a:r>
            <a:r>
              <a:rPr kumimoji="0" lang="en-US" altLang="en-US" sz="1400" b="0" i="0" u="none" strike="noStrike" cap="none" normalizeH="0" baseline="0">
                <a:ln>
                  <a:noFill/>
                </a:ln>
                <a:solidFill>
                  <a:srgbClr val="F8F8F2"/>
                </a:solidFill>
                <a:effectLst/>
                <a:latin typeface="JetBrains Mono"/>
              </a:rPr>
              <a:t>mysql </a:t>
            </a:r>
            <a:r>
              <a:rPr kumimoji="0" lang="en-US" altLang="en-US" sz="1400" b="0" i="0" u="none" strike="noStrike" cap="none" normalizeH="0" baseline="0">
                <a:ln>
                  <a:noFill/>
                </a:ln>
                <a:solidFill>
                  <a:srgbClr val="FF79C6"/>
                </a:solidFill>
                <a:effectLst/>
                <a:latin typeface="JetBrains Mono"/>
              </a:rPr>
              <a:t>= require</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F1FA8C"/>
                </a:solidFill>
                <a:effectLst/>
                <a:latin typeface="JetBrains Mono"/>
              </a:rPr>
              <a:t>'mysql'</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F79C6"/>
                </a:solidFill>
                <a:effectLst/>
                <a:latin typeface="JetBrains Mono"/>
              </a:rPr>
              <a:t>const </a:t>
            </a:r>
            <a:r>
              <a:rPr kumimoji="0" lang="en-US" altLang="en-US" sz="1400" b="0" i="0" u="none" strike="noStrike" cap="none" normalizeH="0" baseline="0">
                <a:ln>
                  <a:noFill/>
                </a:ln>
                <a:solidFill>
                  <a:srgbClr val="F8F8F2"/>
                </a:solidFill>
                <a:effectLst/>
                <a:latin typeface="JetBrains Mono"/>
              </a:rPr>
              <a:t>con </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8F8F2"/>
                </a:solidFill>
                <a:effectLst/>
                <a:latin typeface="JetBrains Mono"/>
              </a:rPr>
              <a:t>mysql.</a:t>
            </a:r>
            <a:r>
              <a:rPr kumimoji="0" lang="en-US" altLang="en-US" sz="1400" b="0" i="0" u="none" strike="noStrike" cap="none" normalizeH="0" baseline="0">
                <a:ln>
                  <a:noFill/>
                </a:ln>
                <a:solidFill>
                  <a:srgbClr val="50FA7B"/>
                </a:solidFill>
                <a:effectLst/>
                <a:latin typeface="JetBrains Mono"/>
              </a:rPr>
              <a:t>createConnection</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host</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1FA8C"/>
                </a:solidFill>
                <a:effectLst/>
                <a:latin typeface="JetBrains Mono"/>
              </a:rPr>
              <a:t>"localhost"</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user</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1FA8C"/>
                </a:solidFill>
                <a:effectLst/>
                <a:latin typeface="JetBrains Mono"/>
              </a:rPr>
              <a:t>"sa"</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password</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1FA8C"/>
                </a:solidFill>
                <a:effectLst/>
                <a:latin typeface="JetBrains Mono"/>
              </a:rPr>
              <a:t>""</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database</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1FA8C"/>
                </a:solidFill>
                <a:effectLst/>
                <a:latin typeface="JetBrains Mono"/>
              </a:rPr>
              <a:t>"mydb"</a:t>
            </a:r>
            <a:br>
              <a:rPr kumimoji="0" lang="en-US" altLang="en-US" sz="1400" b="0" i="0" u="none" strike="noStrike" cap="none" normalizeH="0" baseline="0">
                <a:ln>
                  <a:noFill/>
                </a:ln>
                <a:solidFill>
                  <a:srgbClr val="F1FA8C"/>
                </a:solidFill>
                <a:effectLst/>
                <a:latin typeface="JetBrains Mono"/>
              </a:rPr>
            </a:b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con.</a:t>
            </a:r>
            <a:r>
              <a:rPr kumimoji="0" lang="en-US" altLang="en-US" sz="1400" b="0" i="0" u="none" strike="noStrike" cap="none" normalizeH="0" baseline="0">
                <a:ln>
                  <a:noFill/>
                </a:ln>
                <a:solidFill>
                  <a:srgbClr val="50FA7B"/>
                </a:solidFill>
                <a:effectLst/>
                <a:latin typeface="JetBrains Mono"/>
              </a:rPr>
              <a:t>connect</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FF79C6"/>
                </a:solidFill>
                <a:effectLst/>
                <a:latin typeface="JetBrains Mono"/>
              </a:rPr>
              <a:t>function</a:t>
            </a:r>
            <a:r>
              <a:rPr kumimoji="0" lang="en-US" altLang="en-US" sz="1400" b="0" i="0" u="none" strike="noStrike" cap="none" normalizeH="0" baseline="0">
                <a:ln>
                  <a:noFill/>
                </a:ln>
                <a:solidFill>
                  <a:srgbClr val="F8F8F2"/>
                </a:solidFill>
                <a:effectLst/>
                <a:latin typeface="JetBrains Mono"/>
              </a:rPr>
              <a:t>(</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 {</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if </a:t>
            </a:r>
            <a:r>
              <a:rPr kumimoji="0" lang="en-US" altLang="en-US" sz="1400" b="0" i="0" u="none" strike="noStrike" cap="none" normalizeH="0" baseline="0">
                <a:ln>
                  <a:noFill/>
                </a:ln>
                <a:solidFill>
                  <a:srgbClr val="F8F8F2"/>
                </a:solidFill>
                <a:effectLst/>
                <a:latin typeface="JetBrains Mono"/>
              </a:rPr>
              <a:t>(</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throw </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1" u="none" strike="noStrike" cap="none" normalizeH="0" baseline="0">
                <a:ln>
                  <a:noFill/>
                </a:ln>
                <a:solidFill>
                  <a:srgbClr val="8BE9FD"/>
                </a:solidFill>
                <a:effectLst/>
                <a:latin typeface="JetBrains Mono"/>
              </a:rPr>
              <a:t>console</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50FA7B"/>
                </a:solidFill>
                <a:effectLst/>
                <a:latin typeface="JetBrains Mono"/>
              </a:rPr>
              <a:t>log</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F1FA8C"/>
                </a:solidFill>
                <a:effectLst/>
                <a:latin typeface="JetBrains Mono"/>
              </a:rPr>
              <a:t>"Connected!"</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const </a:t>
            </a:r>
            <a:r>
              <a:rPr kumimoji="0" lang="en-US" altLang="en-US" sz="1400" b="0" i="0" u="none" strike="noStrike" cap="none" normalizeH="0" baseline="0">
                <a:ln>
                  <a:noFill/>
                </a:ln>
                <a:solidFill>
                  <a:srgbClr val="F8F8F2"/>
                </a:solidFill>
                <a:effectLst/>
                <a:latin typeface="JetBrains Mono"/>
              </a:rPr>
              <a:t>sql </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1FA8C"/>
                </a:solidFill>
                <a:effectLst/>
                <a:latin typeface="JetBrains Mono"/>
              </a:rPr>
              <a:t>"SELECT * FROM customers"</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con.</a:t>
            </a:r>
            <a:r>
              <a:rPr kumimoji="0" lang="en-US" altLang="en-US" sz="1400" b="0" i="0" u="none" strike="noStrike" cap="none" normalizeH="0" baseline="0">
                <a:ln>
                  <a:noFill/>
                </a:ln>
                <a:solidFill>
                  <a:srgbClr val="50FA7B"/>
                </a:solidFill>
                <a:effectLst/>
                <a:latin typeface="JetBrains Mono"/>
              </a:rPr>
              <a:t>query</a:t>
            </a:r>
            <a:r>
              <a:rPr kumimoji="0" lang="en-US" altLang="en-US" sz="1400" b="0" i="0" u="none" strike="noStrike" cap="none" normalizeH="0" baseline="0">
                <a:ln>
                  <a:noFill/>
                </a:ln>
                <a:solidFill>
                  <a:srgbClr val="F8F8F2"/>
                </a:solidFill>
                <a:effectLst/>
                <a:latin typeface="JetBrains Mono"/>
              </a:rPr>
              <a:t>(sql, (</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 </a:t>
            </a:r>
            <a:r>
              <a:rPr kumimoji="0" lang="en-US" altLang="en-US" sz="1400" b="0" i="1" u="none" strike="noStrike" cap="none" normalizeH="0" baseline="0">
                <a:ln>
                  <a:noFill/>
                </a:ln>
                <a:solidFill>
                  <a:srgbClr val="FFB86C"/>
                </a:solidFill>
                <a:effectLst/>
                <a:latin typeface="JetBrains Mono"/>
              </a:rPr>
              <a:t>result</a:t>
            </a:r>
            <a:r>
              <a:rPr kumimoji="0" lang="en-US" altLang="en-US" sz="1400" b="0" i="0" u="none" strike="noStrike" cap="none" normalizeH="0" baseline="0">
                <a:ln>
                  <a:noFill/>
                </a:ln>
                <a:solidFill>
                  <a:srgbClr val="F8F8F2"/>
                </a:solidFill>
                <a:effectLst/>
                <a:latin typeface="JetBrains Mono"/>
              </a:rPr>
              <a:t>, </a:t>
            </a:r>
            <a:r>
              <a:rPr kumimoji="0" lang="en-US" altLang="en-US" sz="1400" b="0" i="1" u="none" strike="noStrike" cap="none" normalizeH="0" baseline="0">
                <a:ln>
                  <a:noFill/>
                </a:ln>
                <a:solidFill>
                  <a:srgbClr val="FFB86C"/>
                </a:solidFill>
                <a:effectLst/>
                <a:latin typeface="JetBrains Mono"/>
              </a:rPr>
              <a:t>fields</a:t>
            </a: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=&gt; </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if </a:t>
            </a:r>
            <a:r>
              <a:rPr kumimoji="0" lang="en-US" altLang="en-US" sz="1400" b="0" i="0" u="none" strike="noStrike" cap="none" normalizeH="0" baseline="0">
                <a:ln>
                  <a:noFill/>
                </a:ln>
                <a:solidFill>
                  <a:srgbClr val="F8F8F2"/>
                </a:solidFill>
                <a:effectLst/>
                <a:latin typeface="JetBrains Mono"/>
              </a:rPr>
              <a:t>(</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throw </a:t>
            </a:r>
            <a:r>
              <a:rPr kumimoji="0" lang="en-US" altLang="en-US" sz="1400" b="0" i="1" u="none" strike="noStrike" cap="none" normalizeH="0" baseline="0">
                <a:ln>
                  <a:noFill/>
                </a:ln>
                <a:solidFill>
                  <a:srgbClr val="FFB86C"/>
                </a:solidFill>
                <a:effectLst/>
                <a:latin typeface="JetBrains Mono"/>
              </a:rPr>
              <a:t>err</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1" u="none" strike="noStrike" cap="none" normalizeH="0" baseline="0">
                <a:ln>
                  <a:noFill/>
                </a:ln>
                <a:solidFill>
                  <a:srgbClr val="8BE9FD"/>
                </a:solidFill>
                <a:effectLst/>
                <a:latin typeface="JetBrains Mono"/>
              </a:rPr>
              <a:t>console</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50FA7B"/>
                </a:solidFill>
                <a:effectLst/>
                <a:latin typeface="JetBrains Mono"/>
              </a:rPr>
              <a:t>log</a:t>
            </a:r>
            <a:r>
              <a:rPr kumimoji="0" lang="en-US" altLang="en-US" sz="1400" b="0" i="0" u="none" strike="noStrike" cap="none" normalizeH="0" baseline="0">
                <a:ln>
                  <a:noFill/>
                </a:ln>
                <a:solidFill>
                  <a:srgbClr val="F8F8F2"/>
                </a:solidFill>
                <a:effectLst/>
                <a:latin typeface="JetBrains Mono"/>
              </a:rPr>
              <a:t>(</a:t>
            </a:r>
            <a:r>
              <a:rPr kumimoji="0" lang="en-US" altLang="en-US" sz="1400" b="0" i="1" u="none" strike="noStrike" cap="none" normalizeH="0" baseline="0">
                <a:ln>
                  <a:noFill/>
                </a:ln>
                <a:solidFill>
                  <a:srgbClr val="FFB86C"/>
                </a:solidFill>
                <a:effectLst/>
                <a:latin typeface="JetBrains Mono"/>
              </a:rPr>
              <a:t>result</a:t>
            </a:r>
            <a:r>
              <a:rPr kumimoji="0" lang="en-US" altLang="en-US" sz="1400" b="0" i="0" u="none" strike="noStrike" cap="none" normalizeH="0" baseline="0">
                <a:ln>
                  <a:noFill/>
                </a:ln>
                <a:solidFill>
                  <a:srgbClr val="F8F8F2"/>
                </a:solidFill>
                <a:effectLst/>
                <a:latin typeface="JetBrains Mono"/>
              </a:rPr>
              <a:t>, </a:t>
            </a:r>
            <a:r>
              <a:rPr kumimoji="0" lang="en-US" altLang="en-US" sz="1400" b="0" i="1" u="none" strike="noStrike" cap="none" normalizeH="0" baseline="0">
                <a:ln>
                  <a:noFill/>
                </a:ln>
                <a:solidFill>
                  <a:srgbClr val="FFB86C"/>
                </a:solidFill>
                <a:effectLst/>
                <a:latin typeface="JetBrains Mono"/>
              </a:rPr>
              <a:t>fields</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848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0A8A-100A-4BBA-B9B9-9B73916BBD84}"/>
              </a:ext>
            </a:extLst>
          </p:cNvPr>
          <p:cNvSpPr>
            <a:spLocks noGrp="1"/>
          </p:cNvSpPr>
          <p:nvPr>
            <p:ph type="title"/>
          </p:nvPr>
        </p:nvSpPr>
        <p:spPr/>
        <p:txBody>
          <a:bodyPr/>
          <a:lstStyle/>
          <a:p>
            <a:r>
              <a:rPr lang="en-US" dirty="0"/>
              <a:t>Query forms</a:t>
            </a:r>
          </a:p>
        </p:txBody>
      </p:sp>
      <p:sp>
        <p:nvSpPr>
          <p:cNvPr id="3" name="Content Placeholder 2">
            <a:extLst>
              <a:ext uri="{FF2B5EF4-FFF2-40B4-BE49-F238E27FC236}">
                <a16:creationId xmlns:a16="http://schemas.microsoft.com/office/drawing/2014/main" id="{EEC17CD1-6018-4197-BE9D-7742F091BAF4}"/>
              </a:ext>
            </a:extLst>
          </p:cNvPr>
          <p:cNvSpPr>
            <a:spLocks noGrp="1"/>
          </p:cNvSpPr>
          <p:nvPr>
            <p:ph sz="quarter" idx="34"/>
          </p:nvPr>
        </p:nvSpPr>
        <p:spPr>
          <a:ln>
            <a:noFill/>
          </a:ln>
        </p:spPr>
        <p:style>
          <a:lnRef idx="2">
            <a:schemeClr val="accent1"/>
          </a:lnRef>
          <a:fillRef idx="1">
            <a:schemeClr val="lt1"/>
          </a:fillRef>
          <a:effectRef idx="0">
            <a:schemeClr val="accent1"/>
          </a:effectRef>
          <a:fontRef idx="minor">
            <a:schemeClr val="dk1"/>
          </a:fontRef>
        </p:style>
        <p:txBody>
          <a:bodyPr/>
          <a:lstStyle/>
          <a:p>
            <a:r>
              <a:rPr lang="en-US" dirty="0"/>
              <a:t>In “</a:t>
            </a:r>
            <a:r>
              <a:rPr lang="en-US" dirty="0" err="1"/>
              <a:t>mysql</a:t>
            </a:r>
            <a:r>
              <a:rPr lang="en-US" dirty="0"/>
              <a:t>” module, </a:t>
            </a:r>
            <a:r>
              <a:rPr lang="en-US" b="1" dirty="0"/>
              <a:t>.query </a:t>
            </a:r>
            <a:r>
              <a:rPr lang="en-US" dirty="0"/>
              <a:t>have some forms:</a:t>
            </a:r>
          </a:p>
          <a:p>
            <a:pPr lvl="1"/>
            <a:r>
              <a:rPr lang="en-US" dirty="0"/>
              <a:t>Simplest: </a:t>
            </a:r>
            <a:br>
              <a:rPr lang="en-US" dirty="0"/>
            </a:br>
            <a:r>
              <a:rPr lang="en-US" i="1" dirty="0">
                <a:highlight>
                  <a:srgbClr val="E5E8ED"/>
                </a:highlight>
              </a:rPr>
              <a:t>.query(</a:t>
            </a:r>
            <a:r>
              <a:rPr lang="en-US" i="1" dirty="0" err="1">
                <a:highlight>
                  <a:srgbClr val="E5E8ED"/>
                </a:highlight>
              </a:rPr>
              <a:t>sqlString</a:t>
            </a:r>
            <a:r>
              <a:rPr lang="en-US" i="1" dirty="0">
                <a:highlight>
                  <a:srgbClr val="E5E8ED"/>
                </a:highlight>
              </a:rPr>
              <a:t>, callback)</a:t>
            </a:r>
          </a:p>
          <a:p>
            <a:pPr lvl="1"/>
            <a:endParaRPr lang="en-US" i="1" dirty="0"/>
          </a:p>
          <a:p>
            <a:pPr lvl="1"/>
            <a:endParaRPr lang="en-US" i="1" dirty="0"/>
          </a:p>
          <a:p>
            <a:pPr lvl="1"/>
            <a:endParaRPr lang="en-US" i="1" dirty="0"/>
          </a:p>
          <a:p>
            <a:pPr lvl="1"/>
            <a:r>
              <a:rPr lang="en-US" dirty="0"/>
              <a:t>Place holder values:</a:t>
            </a:r>
            <a:br>
              <a:rPr lang="en-US" dirty="0"/>
            </a:br>
            <a:r>
              <a:rPr lang="en-US" dirty="0">
                <a:highlight>
                  <a:srgbClr val="E5E8ED"/>
                </a:highlight>
              </a:rPr>
              <a:t>.</a:t>
            </a:r>
            <a:r>
              <a:rPr lang="en-US" i="1" dirty="0">
                <a:highlight>
                  <a:srgbClr val="E5E8ED"/>
                </a:highlight>
              </a:rPr>
              <a:t>query(</a:t>
            </a:r>
            <a:r>
              <a:rPr lang="en-US" i="1" dirty="0" err="1">
                <a:highlight>
                  <a:srgbClr val="E5E8ED"/>
                </a:highlight>
              </a:rPr>
              <a:t>sqlString</a:t>
            </a:r>
            <a:r>
              <a:rPr lang="en-US" i="1" dirty="0">
                <a:highlight>
                  <a:srgbClr val="E5E8ED"/>
                </a:highlight>
              </a:rPr>
              <a:t>, values, callback)</a:t>
            </a:r>
          </a:p>
        </p:txBody>
      </p:sp>
      <p:sp>
        <p:nvSpPr>
          <p:cNvPr id="4" name="Rectangle 1">
            <a:extLst>
              <a:ext uri="{FF2B5EF4-FFF2-40B4-BE49-F238E27FC236}">
                <a16:creationId xmlns:a16="http://schemas.microsoft.com/office/drawing/2014/main" id="{25BAE331-96B8-4E44-A17D-3C6AE331A95B}"/>
              </a:ext>
            </a:extLst>
          </p:cNvPr>
          <p:cNvSpPr>
            <a:spLocks noChangeArrowheads="1"/>
          </p:cNvSpPr>
          <p:nvPr/>
        </p:nvSpPr>
        <p:spPr bwMode="auto">
          <a:xfrm>
            <a:off x="1612322" y="2567878"/>
            <a:ext cx="6284769" cy="101566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F8F8F2"/>
                </a:solidFill>
                <a:effectLst/>
                <a:latin typeface="JetBrains Mono"/>
              </a:rPr>
              <a:t>con.</a:t>
            </a:r>
            <a:r>
              <a:rPr kumimoji="0" lang="en-US" altLang="en-US" sz="1200" b="0" i="0" u="none" strike="noStrike" cap="none" normalizeH="0" baseline="0" dirty="0" err="1">
                <a:ln>
                  <a:noFill/>
                </a:ln>
                <a:solidFill>
                  <a:srgbClr val="50FA7B"/>
                </a:solidFill>
                <a:effectLst/>
                <a:latin typeface="JetBrains Mono"/>
              </a:rPr>
              <a:t>query</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'SELECT * FROM `books` WHERE `author` = "David"'</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function </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error</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results</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fields</a:t>
            </a: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 error will be an Error if one occurred during the query</a:t>
            </a:r>
            <a:br>
              <a:rPr kumimoji="0" lang="en-US" altLang="en-US" sz="1200" b="0" i="1" u="none" strike="noStrike" cap="none" normalizeH="0" baseline="0" dirty="0">
                <a:ln>
                  <a:noFill/>
                </a:ln>
                <a:solidFill>
                  <a:srgbClr val="6272A4"/>
                </a:solidFill>
                <a:effectLst/>
                <a:latin typeface="JetBrains Mono"/>
              </a:rPr>
            </a:br>
            <a:r>
              <a:rPr kumimoji="0" lang="en-US" altLang="en-US" sz="1200" b="0" i="1" u="none" strike="noStrike" cap="none" normalizeH="0" baseline="0" dirty="0">
                <a:ln>
                  <a:noFill/>
                </a:ln>
                <a:solidFill>
                  <a:srgbClr val="6272A4"/>
                </a:solidFill>
                <a:effectLst/>
                <a:latin typeface="JetBrains Mono"/>
              </a:rPr>
              <a:t>    // results will contain the results of the query</a:t>
            </a:r>
            <a:br>
              <a:rPr kumimoji="0" lang="en-US" altLang="en-US" sz="1200" b="0" i="1" u="none" strike="noStrike" cap="none" normalizeH="0" baseline="0" dirty="0">
                <a:ln>
                  <a:noFill/>
                </a:ln>
                <a:solidFill>
                  <a:srgbClr val="6272A4"/>
                </a:solidFill>
                <a:effectLst/>
                <a:latin typeface="JetBrains Mono"/>
              </a:rPr>
            </a:br>
            <a:r>
              <a:rPr kumimoji="0" lang="en-US" altLang="en-US" sz="1200" b="0" i="1" u="none" strike="noStrike" cap="none" normalizeH="0" baseline="0" dirty="0">
                <a:ln>
                  <a:noFill/>
                </a:ln>
                <a:solidFill>
                  <a:srgbClr val="6272A4"/>
                </a:solidFill>
                <a:effectLst/>
                <a:latin typeface="JetBrains Mono"/>
              </a:rPr>
              <a:t>    // fields will contain information about the returned results fields (if any)</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7EF7D25B-78F8-467A-9196-D87684F9496A}"/>
              </a:ext>
            </a:extLst>
          </p:cNvPr>
          <p:cNvSpPr>
            <a:spLocks noChangeArrowheads="1"/>
          </p:cNvSpPr>
          <p:nvPr/>
        </p:nvSpPr>
        <p:spPr bwMode="auto">
          <a:xfrm>
            <a:off x="1612322" y="4438242"/>
            <a:ext cx="6284769" cy="101566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con.</a:t>
            </a:r>
            <a:r>
              <a:rPr kumimoji="0" lang="en-US" altLang="en-US" sz="1200" b="0" i="0" u="none" strike="noStrike" cap="none" normalizeH="0" baseline="0">
                <a:ln>
                  <a:noFill/>
                </a:ln>
                <a:solidFill>
                  <a:srgbClr val="50FA7B"/>
                </a:solidFill>
                <a:effectLst/>
                <a:latin typeface="JetBrains Mono"/>
              </a:rPr>
              <a:t>query</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'SELECT * FROM `books` WHERE `author` = ?'</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'David'</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function </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error</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results</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fields</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6272A4"/>
                </a:solidFill>
                <a:effectLst/>
                <a:latin typeface="JetBrains Mono"/>
              </a:rPr>
              <a:t>// error will be an Error if one occurred during the query</a:t>
            </a: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6272A4"/>
                </a:solidFill>
                <a:effectLst/>
                <a:latin typeface="JetBrains Mono"/>
              </a:rPr>
              <a:t>    // results will contain the results of the query</a:t>
            </a: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6272A4"/>
                </a:solidFill>
                <a:effectLst/>
                <a:latin typeface="JetBrains Mono"/>
              </a:rPr>
              <a:t>    // fields will contain information about the returned results fields (if any)</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8023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0A8A-100A-4BBA-B9B9-9B73916BBD84}"/>
              </a:ext>
            </a:extLst>
          </p:cNvPr>
          <p:cNvSpPr>
            <a:spLocks noGrp="1"/>
          </p:cNvSpPr>
          <p:nvPr>
            <p:ph type="title"/>
          </p:nvPr>
        </p:nvSpPr>
        <p:spPr/>
        <p:txBody>
          <a:bodyPr/>
          <a:lstStyle/>
          <a:p>
            <a:r>
              <a:rPr lang="en-US" dirty="0"/>
              <a:t>Query forms (2)</a:t>
            </a:r>
          </a:p>
        </p:txBody>
      </p:sp>
      <p:sp>
        <p:nvSpPr>
          <p:cNvPr id="3" name="Content Placeholder 2">
            <a:extLst>
              <a:ext uri="{FF2B5EF4-FFF2-40B4-BE49-F238E27FC236}">
                <a16:creationId xmlns:a16="http://schemas.microsoft.com/office/drawing/2014/main" id="{EEC17CD1-6018-4197-BE9D-7742F091BAF4}"/>
              </a:ext>
            </a:extLst>
          </p:cNvPr>
          <p:cNvSpPr>
            <a:spLocks noGrp="1"/>
          </p:cNvSpPr>
          <p:nvPr>
            <p:ph sz="quarter" idx="34"/>
          </p:nvPr>
        </p:nvSpPr>
        <p:spPr>
          <a:ln>
            <a:noFill/>
          </a:ln>
        </p:spPr>
        <p:style>
          <a:lnRef idx="2">
            <a:schemeClr val="accent1"/>
          </a:lnRef>
          <a:fillRef idx="1">
            <a:schemeClr val="lt1"/>
          </a:fillRef>
          <a:effectRef idx="0">
            <a:schemeClr val="accent1"/>
          </a:effectRef>
          <a:fontRef idx="minor">
            <a:schemeClr val="dk1"/>
          </a:fontRef>
        </p:style>
        <p:txBody>
          <a:bodyPr/>
          <a:lstStyle/>
          <a:p>
            <a:pPr lvl="1"/>
            <a:r>
              <a:rPr lang="en-US" dirty="0"/>
              <a:t>The third form </a:t>
            </a:r>
            <a:r>
              <a:rPr lang="en-US" i="1" dirty="0">
                <a:highlight>
                  <a:srgbClr val="E5E8ED"/>
                </a:highlight>
              </a:rPr>
              <a:t>.query(options, callback)</a:t>
            </a:r>
            <a:r>
              <a:rPr lang="en-US" dirty="0"/>
              <a:t> comes when using various advanced options on the query</a:t>
            </a:r>
            <a:r>
              <a:rPr lang="en-US" i="1" dirty="0"/>
              <a:t>: </a:t>
            </a:r>
            <a:r>
              <a:rPr lang="en-US" b="1" dirty="0">
                <a:hlinkClick r:id="rId2"/>
              </a:rPr>
              <a:t>escaping query values</a:t>
            </a:r>
            <a:r>
              <a:rPr lang="en-US" dirty="0"/>
              <a:t>, </a:t>
            </a:r>
            <a:r>
              <a:rPr lang="en-US" b="1" dirty="0">
                <a:hlinkClick r:id="rId3"/>
              </a:rPr>
              <a:t>joins with overlapping column names</a:t>
            </a:r>
            <a:r>
              <a:rPr lang="en-US" dirty="0"/>
              <a:t>, </a:t>
            </a:r>
            <a:r>
              <a:rPr lang="en-US" b="1" dirty="0">
                <a:hlinkClick r:id="rId4"/>
              </a:rPr>
              <a:t>timeouts</a:t>
            </a:r>
            <a:r>
              <a:rPr lang="en-US" dirty="0"/>
              <a:t>, and </a:t>
            </a:r>
            <a:r>
              <a:rPr lang="en-US" b="1" dirty="0">
                <a:hlinkClick r:id="rId5"/>
              </a:rPr>
              <a:t>type casting</a:t>
            </a:r>
            <a:r>
              <a:rPr lang="en-US" dirty="0"/>
              <a:t>.</a:t>
            </a:r>
            <a:endParaRPr lang="en-US" i="1" dirty="0"/>
          </a:p>
        </p:txBody>
      </p:sp>
      <p:sp>
        <p:nvSpPr>
          <p:cNvPr id="7" name="Rectangle 2">
            <a:extLst>
              <a:ext uri="{FF2B5EF4-FFF2-40B4-BE49-F238E27FC236}">
                <a16:creationId xmlns:a16="http://schemas.microsoft.com/office/drawing/2014/main" id="{D5A8C3DD-56A9-4578-AF08-4D06C3A8A14C}"/>
              </a:ext>
            </a:extLst>
          </p:cNvPr>
          <p:cNvSpPr>
            <a:spLocks noChangeArrowheads="1"/>
          </p:cNvSpPr>
          <p:nvPr/>
        </p:nvSpPr>
        <p:spPr bwMode="auto">
          <a:xfrm>
            <a:off x="1626781" y="2548270"/>
            <a:ext cx="6921796" cy="230832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F8F8F2"/>
                </a:solidFill>
                <a:effectLst/>
                <a:latin typeface="JetBrains Mono"/>
              </a:rPr>
              <a:t>con.</a:t>
            </a:r>
            <a:r>
              <a:rPr kumimoji="0" lang="en-US" altLang="en-US" sz="1600" b="0" i="0" u="none" strike="noStrike" cap="none" normalizeH="0" baseline="0" dirty="0" err="1">
                <a:ln>
                  <a:noFill/>
                </a:ln>
                <a:solidFill>
                  <a:srgbClr val="50FA7B"/>
                </a:solidFill>
                <a:effectLst/>
                <a:latin typeface="JetBrains Mono"/>
              </a:rPr>
              <a:t>query</a:t>
            </a:r>
            <a:r>
              <a:rPr kumimoji="0" lang="en-US" altLang="en-US" sz="1600" b="0" i="0" u="none" strike="noStrike" cap="none" normalizeH="0" baseline="0" dirty="0">
                <a:ln>
                  <a:noFill/>
                </a:ln>
                <a:solidFill>
                  <a:srgbClr val="F8F8F2"/>
                </a:solidFill>
                <a:effectLst/>
                <a:latin typeface="JetBrains Mono"/>
              </a:rPr>
              <a:t>({</a:t>
            </a:r>
            <a:br>
              <a:rPr kumimoji="0" lang="en-US" altLang="en-US" sz="1600" b="0" i="0" u="none" strike="noStrike" cap="none" normalizeH="0" baseline="0" dirty="0">
                <a:ln>
                  <a:noFill/>
                </a:ln>
                <a:solidFill>
                  <a:srgbClr val="F8F8F2"/>
                </a:solidFill>
                <a:effectLst/>
                <a:latin typeface="JetBrains Mono"/>
              </a:rPr>
            </a:br>
            <a:r>
              <a:rPr kumimoji="0" lang="en-US" altLang="en-US" sz="1600" b="0" i="0" u="none" strike="noStrike" cap="none" normalizeH="0" baseline="0" dirty="0">
                <a:ln>
                  <a:noFill/>
                </a:ln>
                <a:solidFill>
                  <a:srgbClr val="F8F8F2"/>
                </a:solidFill>
                <a:effectLst/>
                <a:latin typeface="JetBrains Mono"/>
              </a:rPr>
              <a:t>    </a:t>
            </a:r>
            <a:r>
              <a:rPr kumimoji="0" lang="en-US" altLang="en-US" sz="1600" b="0" i="0" u="none" strike="noStrike" cap="none" normalizeH="0" baseline="0" dirty="0" err="1">
                <a:ln>
                  <a:noFill/>
                </a:ln>
                <a:solidFill>
                  <a:srgbClr val="F8F8F2"/>
                </a:solidFill>
                <a:effectLst/>
                <a:latin typeface="JetBrains Mono"/>
              </a:rPr>
              <a:t>sql</a:t>
            </a:r>
            <a:r>
              <a:rPr kumimoji="0" lang="en-US" altLang="en-US" sz="1600" b="0" i="0" u="none" strike="noStrike" cap="none" normalizeH="0" baseline="0" dirty="0">
                <a:ln>
                  <a:noFill/>
                </a:ln>
                <a:solidFill>
                  <a:srgbClr val="FF79C6"/>
                </a:solidFill>
                <a:effectLst/>
                <a:latin typeface="JetBrains Mono"/>
              </a:rPr>
              <a:t>: </a:t>
            </a:r>
            <a:r>
              <a:rPr kumimoji="0" lang="en-US" altLang="en-US" sz="1600" b="0" i="0" u="none" strike="noStrike" cap="none" normalizeH="0" baseline="0" dirty="0">
                <a:ln>
                  <a:noFill/>
                </a:ln>
                <a:solidFill>
                  <a:srgbClr val="F1FA8C"/>
                </a:solidFill>
                <a:effectLst/>
                <a:latin typeface="JetBrains Mono"/>
              </a:rPr>
              <a:t>'SELECT * FROM `books` WHERE `author` = ?'</a:t>
            </a:r>
            <a:r>
              <a:rPr kumimoji="0" lang="en-US" altLang="en-US" sz="1600" b="0" i="0" u="none" strike="noStrike" cap="none" normalizeH="0" baseline="0" dirty="0">
                <a:ln>
                  <a:noFill/>
                </a:ln>
                <a:solidFill>
                  <a:srgbClr val="F8F8F2"/>
                </a:solidFill>
                <a:effectLst/>
                <a:latin typeface="JetBrains Mono"/>
              </a:rPr>
              <a:t>,</a:t>
            </a:r>
            <a:br>
              <a:rPr kumimoji="0" lang="en-US" altLang="en-US" sz="1600" b="0" i="0" u="none" strike="noStrike" cap="none" normalizeH="0" baseline="0" dirty="0">
                <a:ln>
                  <a:noFill/>
                </a:ln>
                <a:solidFill>
                  <a:srgbClr val="F8F8F2"/>
                </a:solidFill>
                <a:effectLst/>
                <a:latin typeface="JetBrains Mono"/>
              </a:rPr>
            </a:br>
            <a:r>
              <a:rPr kumimoji="0" lang="en-US" altLang="en-US" sz="1600" b="0" i="0" u="none" strike="noStrike" cap="none" normalizeH="0" baseline="0" dirty="0">
                <a:ln>
                  <a:noFill/>
                </a:ln>
                <a:solidFill>
                  <a:srgbClr val="F8F8F2"/>
                </a:solidFill>
                <a:effectLst/>
                <a:latin typeface="JetBrains Mono"/>
              </a:rPr>
              <a:t>    timeout</a:t>
            </a:r>
            <a:r>
              <a:rPr kumimoji="0" lang="en-US" altLang="en-US" sz="1600" b="0" i="0" u="none" strike="noStrike" cap="none" normalizeH="0" baseline="0" dirty="0">
                <a:ln>
                  <a:noFill/>
                </a:ln>
                <a:solidFill>
                  <a:srgbClr val="FF79C6"/>
                </a:solidFill>
                <a:effectLst/>
                <a:latin typeface="JetBrains Mono"/>
              </a:rPr>
              <a:t>: </a:t>
            </a:r>
            <a:r>
              <a:rPr kumimoji="0" lang="en-US" altLang="en-US" sz="1600" b="0" i="0" u="none" strike="noStrike" cap="none" normalizeH="0" baseline="0" dirty="0">
                <a:ln>
                  <a:noFill/>
                </a:ln>
                <a:solidFill>
                  <a:srgbClr val="BD93F9"/>
                </a:solidFill>
                <a:effectLst/>
                <a:latin typeface="JetBrains Mono"/>
              </a:rPr>
              <a:t>40000</a:t>
            </a:r>
            <a:r>
              <a:rPr kumimoji="0" lang="en-US" altLang="en-US" sz="1600" b="0" i="0" u="none" strike="noStrike" cap="none" normalizeH="0" baseline="0" dirty="0">
                <a:ln>
                  <a:noFill/>
                </a:ln>
                <a:solidFill>
                  <a:srgbClr val="F8F8F2"/>
                </a:solidFill>
                <a:effectLst/>
                <a:latin typeface="JetBrains Mono"/>
              </a:rPr>
              <a:t>, </a:t>
            </a:r>
            <a:r>
              <a:rPr kumimoji="0" lang="en-US" altLang="en-US" sz="1600" b="0" i="1" u="none" strike="noStrike" cap="none" normalizeH="0" baseline="0" dirty="0">
                <a:ln>
                  <a:noFill/>
                </a:ln>
                <a:solidFill>
                  <a:srgbClr val="6272A4"/>
                </a:solidFill>
                <a:effectLst/>
                <a:latin typeface="JetBrains Mono"/>
              </a:rPr>
              <a:t>// 40s</a:t>
            </a:r>
            <a:br>
              <a:rPr kumimoji="0" lang="en-US" altLang="en-US" sz="1600" b="0" i="1" u="none" strike="noStrike" cap="none" normalizeH="0" baseline="0" dirty="0">
                <a:ln>
                  <a:noFill/>
                </a:ln>
                <a:solidFill>
                  <a:srgbClr val="6272A4"/>
                </a:solidFill>
                <a:effectLst/>
                <a:latin typeface="JetBrains Mono"/>
              </a:rPr>
            </a:br>
            <a:r>
              <a:rPr kumimoji="0" lang="en-US" altLang="en-US" sz="1600" b="0" i="1" u="none" strike="noStrike" cap="none" normalizeH="0" baseline="0" dirty="0">
                <a:ln>
                  <a:noFill/>
                </a:ln>
                <a:solidFill>
                  <a:srgbClr val="6272A4"/>
                </a:solidFill>
                <a:effectLst/>
                <a:latin typeface="JetBrains Mono"/>
              </a:rPr>
              <a:t>    </a:t>
            </a:r>
            <a:r>
              <a:rPr kumimoji="0" lang="en-US" altLang="en-US" sz="1600" b="0" i="0" u="none" strike="noStrike" cap="none" normalizeH="0" baseline="0" dirty="0">
                <a:ln>
                  <a:noFill/>
                </a:ln>
                <a:solidFill>
                  <a:srgbClr val="F8F8F2"/>
                </a:solidFill>
                <a:effectLst/>
                <a:latin typeface="JetBrains Mono"/>
              </a:rPr>
              <a:t>values</a:t>
            </a:r>
            <a:r>
              <a:rPr kumimoji="0" lang="en-US" altLang="en-US" sz="1600" b="0" i="0" u="none" strike="noStrike" cap="none" normalizeH="0" baseline="0" dirty="0">
                <a:ln>
                  <a:noFill/>
                </a:ln>
                <a:solidFill>
                  <a:srgbClr val="FF79C6"/>
                </a:solidFill>
                <a:effectLst/>
                <a:latin typeface="JetBrains Mono"/>
              </a:rPr>
              <a:t>: </a:t>
            </a:r>
            <a:r>
              <a:rPr kumimoji="0" lang="en-US" altLang="en-US" sz="1600" b="0" i="0" u="none" strike="noStrike" cap="none" normalizeH="0" baseline="0" dirty="0">
                <a:ln>
                  <a:noFill/>
                </a:ln>
                <a:solidFill>
                  <a:srgbClr val="F8F8F2"/>
                </a:solidFill>
                <a:effectLst/>
                <a:latin typeface="JetBrains Mono"/>
              </a:rPr>
              <a:t>[</a:t>
            </a:r>
            <a:r>
              <a:rPr kumimoji="0" lang="en-US" altLang="en-US" sz="1600" b="0" i="0" u="none" strike="noStrike" cap="none" normalizeH="0" baseline="0" dirty="0">
                <a:ln>
                  <a:noFill/>
                </a:ln>
                <a:solidFill>
                  <a:srgbClr val="F1FA8C"/>
                </a:solidFill>
                <a:effectLst/>
                <a:latin typeface="JetBrains Mono"/>
              </a:rPr>
              <a:t>'David'</a:t>
            </a:r>
            <a:r>
              <a:rPr kumimoji="0" lang="en-US" altLang="en-US" sz="1600" b="0" i="0" u="none" strike="noStrike" cap="none" normalizeH="0" baseline="0" dirty="0">
                <a:ln>
                  <a:noFill/>
                </a:ln>
                <a:solidFill>
                  <a:srgbClr val="F8F8F2"/>
                </a:solidFill>
                <a:effectLst/>
                <a:latin typeface="JetBrains Mono"/>
              </a:rPr>
              <a:t>]</a:t>
            </a:r>
            <a:br>
              <a:rPr kumimoji="0" lang="en-US" altLang="en-US" sz="1600" b="0" i="0" u="none" strike="noStrike" cap="none" normalizeH="0" baseline="0" dirty="0">
                <a:ln>
                  <a:noFill/>
                </a:ln>
                <a:solidFill>
                  <a:srgbClr val="F8F8F2"/>
                </a:solidFill>
                <a:effectLst/>
                <a:latin typeface="JetBrains Mono"/>
              </a:rPr>
            </a:br>
            <a:r>
              <a:rPr kumimoji="0" lang="en-US" altLang="en-US" sz="1600" b="0" i="0" u="none" strike="noStrike" cap="none" normalizeH="0" baseline="0" dirty="0">
                <a:ln>
                  <a:noFill/>
                </a:ln>
                <a:solidFill>
                  <a:srgbClr val="F8F8F2"/>
                </a:solidFill>
                <a:effectLst/>
                <a:latin typeface="JetBrains Mono"/>
              </a:rPr>
              <a:t>}, </a:t>
            </a:r>
            <a:r>
              <a:rPr kumimoji="0" lang="en-US" altLang="en-US" sz="1600" b="0" i="0" u="none" strike="noStrike" cap="none" normalizeH="0" baseline="0" dirty="0">
                <a:ln>
                  <a:noFill/>
                </a:ln>
                <a:solidFill>
                  <a:srgbClr val="FF79C6"/>
                </a:solidFill>
                <a:effectLst/>
                <a:latin typeface="JetBrains Mono"/>
              </a:rPr>
              <a:t>function </a:t>
            </a:r>
            <a:r>
              <a:rPr kumimoji="0" lang="en-US" altLang="en-US" sz="1600" b="0" i="0" u="none" strike="noStrike" cap="none" normalizeH="0" baseline="0" dirty="0">
                <a:ln>
                  <a:noFill/>
                </a:ln>
                <a:solidFill>
                  <a:srgbClr val="F8F8F2"/>
                </a:solidFill>
                <a:effectLst/>
                <a:latin typeface="JetBrains Mono"/>
              </a:rPr>
              <a:t>(</a:t>
            </a:r>
            <a:r>
              <a:rPr kumimoji="0" lang="en-US" altLang="en-US" sz="1600" b="0" i="1" u="none" strike="noStrike" cap="none" normalizeH="0" baseline="0" dirty="0">
                <a:ln>
                  <a:noFill/>
                </a:ln>
                <a:solidFill>
                  <a:srgbClr val="FFB86C"/>
                </a:solidFill>
                <a:effectLst/>
                <a:latin typeface="JetBrains Mono"/>
              </a:rPr>
              <a:t>error</a:t>
            </a:r>
            <a:r>
              <a:rPr kumimoji="0" lang="en-US" altLang="en-US" sz="1600" b="0" i="0" u="none" strike="noStrike" cap="none" normalizeH="0" baseline="0" dirty="0">
                <a:ln>
                  <a:noFill/>
                </a:ln>
                <a:solidFill>
                  <a:srgbClr val="F8F8F2"/>
                </a:solidFill>
                <a:effectLst/>
                <a:latin typeface="JetBrains Mono"/>
              </a:rPr>
              <a:t>, </a:t>
            </a:r>
            <a:r>
              <a:rPr kumimoji="0" lang="en-US" altLang="en-US" sz="1600" b="0" i="1" u="none" strike="noStrike" cap="none" normalizeH="0" baseline="0" dirty="0">
                <a:ln>
                  <a:noFill/>
                </a:ln>
                <a:solidFill>
                  <a:srgbClr val="FFB86C"/>
                </a:solidFill>
                <a:effectLst/>
                <a:latin typeface="JetBrains Mono"/>
              </a:rPr>
              <a:t>results</a:t>
            </a:r>
            <a:r>
              <a:rPr kumimoji="0" lang="en-US" altLang="en-US" sz="1600" b="0" i="0" u="none" strike="noStrike" cap="none" normalizeH="0" baseline="0" dirty="0">
                <a:ln>
                  <a:noFill/>
                </a:ln>
                <a:solidFill>
                  <a:srgbClr val="F8F8F2"/>
                </a:solidFill>
                <a:effectLst/>
                <a:latin typeface="JetBrains Mono"/>
              </a:rPr>
              <a:t>, </a:t>
            </a:r>
            <a:r>
              <a:rPr kumimoji="0" lang="en-US" altLang="en-US" sz="1600" b="0" i="1" u="none" strike="noStrike" cap="none" normalizeH="0" baseline="0" dirty="0">
                <a:ln>
                  <a:noFill/>
                </a:ln>
                <a:solidFill>
                  <a:srgbClr val="FFB86C"/>
                </a:solidFill>
                <a:effectLst/>
                <a:latin typeface="JetBrains Mono"/>
              </a:rPr>
              <a:t>fields</a:t>
            </a:r>
            <a:r>
              <a:rPr kumimoji="0" lang="en-US" altLang="en-US" sz="1600" b="0" i="0" u="none" strike="noStrike" cap="none" normalizeH="0" baseline="0" dirty="0">
                <a:ln>
                  <a:noFill/>
                </a:ln>
                <a:solidFill>
                  <a:srgbClr val="F8F8F2"/>
                </a:solidFill>
                <a:effectLst/>
                <a:latin typeface="JetBrains Mono"/>
              </a:rPr>
              <a:t>) {</a:t>
            </a:r>
            <a:br>
              <a:rPr kumimoji="0" lang="en-US" altLang="en-US" sz="1600" b="0" i="0" u="none" strike="noStrike" cap="none" normalizeH="0" baseline="0" dirty="0">
                <a:ln>
                  <a:noFill/>
                </a:ln>
                <a:solidFill>
                  <a:srgbClr val="F8F8F2"/>
                </a:solidFill>
                <a:effectLst/>
                <a:latin typeface="JetBrains Mono"/>
              </a:rPr>
            </a:br>
            <a:r>
              <a:rPr kumimoji="0" lang="en-US" altLang="en-US" sz="1600" b="0" i="0" u="none" strike="noStrike" cap="none" normalizeH="0" baseline="0" dirty="0">
                <a:ln>
                  <a:noFill/>
                </a:ln>
                <a:solidFill>
                  <a:srgbClr val="F8F8F2"/>
                </a:solidFill>
                <a:effectLst/>
                <a:latin typeface="JetBrains Mono"/>
              </a:rPr>
              <a:t>    </a:t>
            </a:r>
            <a:r>
              <a:rPr kumimoji="0" lang="en-US" altLang="en-US" sz="1600" b="0" i="1" u="none" strike="noStrike" cap="none" normalizeH="0" baseline="0" dirty="0">
                <a:ln>
                  <a:noFill/>
                </a:ln>
                <a:solidFill>
                  <a:srgbClr val="6272A4"/>
                </a:solidFill>
                <a:effectLst/>
                <a:latin typeface="JetBrains Mono"/>
              </a:rPr>
              <a:t>// error will be an Error if one occurred during the query</a:t>
            </a:r>
            <a:br>
              <a:rPr kumimoji="0" lang="en-US" altLang="en-US" sz="1600" b="0" i="1" u="none" strike="noStrike" cap="none" normalizeH="0" baseline="0" dirty="0">
                <a:ln>
                  <a:noFill/>
                </a:ln>
                <a:solidFill>
                  <a:srgbClr val="6272A4"/>
                </a:solidFill>
                <a:effectLst/>
                <a:latin typeface="JetBrains Mono"/>
              </a:rPr>
            </a:br>
            <a:r>
              <a:rPr kumimoji="0" lang="en-US" altLang="en-US" sz="1600" b="0" i="1" u="none" strike="noStrike" cap="none" normalizeH="0" baseline="0" dirty="0">
                <a:ln>
                  <a:noFill/>
                </a:ln>
                <a:solidFill>
                  <a:srgbClr val="6272A4"/>
                </a:solidFill>
                <a:effectLst/>
                <a:latin typeface="JetBrains Mono"/>
              </a:rPr>
              <a:t>    // results will contain the results of the query</a:t>
            </a:r>
            <a:br>
              <a:rPr kumimoji="0" lang="en-US" altLang="en-US" sz="1600" b="0" i="1" u="none" strike="noStrike" cap="none" normalizeH="0" baseline="0" dirty="0">
                <a:ln>
                  <a:noFill/>
                </a:ln>
                <a:solidFill>
                  <a:srgbClr val="6272A4"/>
                </a:solidFill>
                <a:effectLst/>
                <a:latin typeface="JetBrains Mono"/>
              </a:rPr>
            </a:br>
            <a:r>
              <a:rPr kumimoji="0" lang="en-US" altLang="en-US" sz="1600" b="0" i="1" u="none" strike="noStrike" cap="none" normalizeH="0" baseline="0" dirty="0">
                <a:ln>
                  <a:noFill/>
                </a:ln>
                <a:solidFill>
                  <a:srgbClr val="6272A4"/>
                </a:solidFill>
                <a:effectLst/>
                <a:latin typeface="JetBrains Mono"/>
              </a:rPr>
              <a:t>    // fields will contain information about the returned results fields (if any)</a:t>
            </a:r>
            <a:br>
              <a:rPr kumimoji="0" lang="en-US" altLang="en-US" sz="1600" b="0" i="1" u="none" strike="noStrike" cap="none" normalizeH="0" baseline="0" dirty="0">
                <a:ln>
                  <a:noFill/>
                </a:ln>
                <a:solidFill>
                  <a:srgbClr val="6272A4"/>
                </a:solidFill>
                <a:effectLst/>
                <a:latin typeface="JetBrains Mono"/>
              </a:rPr>
            </a:br>
            <a:r>
              <a:rPr kumimoji="0" lang="en-US" altLang="en-US" sz="1600" b="0" i="0" u="none" strike="noStrike" cap="none" normalizeH="0" baseline="0" dirty="0">
                <a:ln>
                  <a:noFill/>
                </a:ln>
                <a:solidFill>
                  <a:srgbClr val="F8F8F2"/>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25277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0A8A-100A-4BBA-B9B9-9B73916BBD84}"/>
              </a:ext>
            </a:extLst>
          </p:cNvPr>
          <p:cNvSpPr>
            <a:spLocks noGrp="1"/>
          </p:cNvSpPr>
          <p:nvPr>
            <p:ph type="title"/>
          </p:nvPr>
        </p:nvSpPr>
        <p:spPr/>
        <p:txBody>
          <a:bodyPr/>
          <a:lstStyle/>
          <a:p>
            <a:r>
              <a:rPr lang="en-US" dirty="0"/>
              <a:t>Query forms (3)</a:t>
            </a:r>
          </a:p>
        </p:txBody>
      </p:sp>
      <p:sp>
        <p:nvSpPr>
          <p:cNvPr id="3" name="Content Placeholder 2">
            <a:extLst>
              <a:ext uri="{FF2B5EF4-FFF2-40B4-BE49-F238E27FC236}">
                <a16:creationId xmlns:a16="http://schemas.microsoft.com/office/drawing/2014/main" id="{EEC17CD1-6018-4197-BE9D-7742F091BAF4}"/>
              </a:ext>
            </a:extLst>
          </p:cNvPr>
          <p:cNvSpPr>
            <a:spLocks noGrp="1"/>
          </p:cNvSpPr>
          <p:nvPr>
            <p:ph sz="quarter" idx="34"/>
          </p:nvPr>
        </p:nvSpPr>
        <p:spPr>
          <a:ln>
            <a:noFill/>
          </a:ln>
        </p:spPr>
        <p:style>
          <a:lnRef idx="2">
            <a:schemeClr val="accent1"/>
          </a:lnRef>
          <a:fillRef idx="1">
            <a:schemeClr val="lt1"/>
          </a:fillRef>
          <a:effectRef idx="0">
            <a:schemeClr val="accent1"/>
          </a:effectRef>
          <a:fontRef idx="minor">
            <a:schemeClr val="dk1"/>
          </a:fontRef>
        </p:style>
        <p:txBody>
          <a:bodyPr/>
          <a:lstStyle/>
          <a:p>
            <a:r>
              <a:rPr lang="en-US" dirty="0"/>
              <a:t>Combination of the second and third forms</a:t>
            </a:r>
          </a:p>
          <a:p>
            <a:pPr lvl="1"/>
            <a:r>
              <a:rPr lang="en-US" dirty="0"/>
              <a:t>Can be used where the placeholder values are passed as an argument and not in the options object</a:t>
            </a:r>
          </a:p>
          <a:p>
            <a:pPr lvl="1"/>
            <a:r>
              <a:rPr lang="en-US" dirty="0"/>
              <a:t>The values argument will override the values in the option object.</a:t>
            </a:r>
          </a:p>
        </p:txBody>
      </p:sp>
      <p:sp>
        <p:nvSpPr>
          <p:cNvPr id="5" name="Rectangle 2">
            <a:extLst>
              <a:ext uri="{FF2B5EF4-FFF2-40B4-BE49-F238E27FC236}">
                <a16:creationId xmlns:a16="http://schemas.microsoft.com/office/drawing/2014/main" id="{C4516333-8EC6-4F87-81B6-A9EAFC2DDF33}"/>
              </a:ext>
            </a:extLst>
          </p:cNvPr>
          <p:cNvSpPr>
            <a:spLocks noChangeArrowheads="1"/>
          </p:cNvSpPr>
          <p:nvPr/>
        </p:nvSpPr>
        <p:spPr bwMode="auto">
          <a:xfrm>
            <a:off x="1371600" y="3034123"/>
            <a:ext cx="6634717" cy="246221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F8F8F2"/>
                </a:solidFill>
                <a:effectLst/>
                <a:latin typeface="JetBrains Mono"/>
              </a:rPr>
              <a:t>con.</a:t>
            </a:r>
            <a:r>
              <a:rPr kumimoji="0" lang="en-US" altLang="en-US" sz="1400" b="0" i="0" u="none" strike="noStrike" cap="none" normalizeH="0" baseline="0">
                <a:ln>
                  <a:noFill/>
                </a:ln>
                <a:solidFill>
                  <a:srgbClr val="50FA7B"/>
                </a:solidFill>
                <a:effectLst/>
                <a:latin typeface="JetBrains Mono"/>
              </a:rPr>
              <a:t>query</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sql</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F1FA8C"/>
                </a:solidFill>
                <a:effectLst/>
                <a:latin typeface="JetBrains Mono"/>
              </a:rPr>
              <a:t>'SELECT * FROM `books` WHERE `author` = ?'</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timeout</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BD93F9"/>
                </a:solidFill>
                <a:effectLst/>
                <a:latin typeface="JetBrains Mono"/>
              </a:rPr>
              <a:t>40000</a:t>
            </a:r>
            <a:r>
              <a:rPr kumimoji="0" lang="en-US" altLang="en-US" sz="1400" b="0" i="0" u="none" strike="noStrike" cap="none" normalizeH="0" baseline="0">
                <a:ln>
                  <a:noFill/>
                </a:ln>
                <a:solidFill>
                  <a:srgbClr val="F8F8F2"/>
                </a:solidFill>
                <a:effectLst/>
                <a:latin typeface="JetBrains Mono"/>
              </a:rPr>
              <a:t>, </a:t>
            </a:r>
            <a:r>
              <a:rPr kumimoji="0" lang="en-US" altLang="en-US" sz="1400" b="0" i="1" u="none" strike="noStrike" cap="none" normalizeH="0" baseline="0">
                <a:ln>
                  <a:noFill/>
                </a:ln>
                <a:solidFill>
                  <a:srgbClr val="6272A4"/>
                </a:solidFill>
                <a:effectLst/>
                <a:latin typeface="JetBrains Mono"/>
              </a:rPr>
              <a:t>// 40s</a:t>
            </a:r>
            <a:br>
              <a:rPr kumimoji="0" lang="en-US" altLang="en-US" sz="1400" b="0" i="1" u="none" strike="noStrike" cap="none" normalizeH="0" baseline="0">
                <a:ln>
                  <a:noFill/>
                </a:ln>
                <a:solidFill>
                  <a:srgbClr val="6272A4"/>
                </a:solidFill>
                <a:effectLst/>
                <a:latin typeface="JetBrains Mono"/>
              </a:rPr>
            </a:br>
            <a:r>
              <a:rPr kumimoji="0" lang="en-US" altLang="en-US" sz="1400" b="0" i="1" u="none" strike="noStrike" cap="none" normalizeH="0" baseline="0">
                <a:ln>
                  <a:noFill/>
                </a:ln>
                <a:solidFill>
                  <a:srgbClr val="6272A4"/>
                </a:solidFill>
                <a:effectLst/>
                <a:latin typeface="JetBrains Mono"/>
              </a:rPr>
              <a:t>    </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1FA8C"/>
                </a:solidFill>
                <a:effectLst/>
                <a:latin typeface="JetBrains Mono"/>
              </a:rPr>
              <a:t>'David'</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function </a:t>
            </a:r>
            <a:r>
              <a:rPr kumimoji="0" lang="en-US" altLang="en-US" sz="1400" b="0" i="0" u="none" strike="noStrike" cap="none" normalizeH="0" baseline="0">
                <a:ln>
                  <a:noFill/>
                </a:ln>
                <a:solidFill>
                  <a:srgbClr val="F8F8F2"/>
                </a:solidFill>
                <a:effectLst/>
                <a:latin typeface="JetBrains Mono"/>
              </a:rPr>
              <a:t>(</a:t>
            </a:r>
            <a:r>
              <a:rPr kumimoji="0" lang="en-US" altLang="en-US" sz="1400" b="0" i="1" u="none" strike="noStrike" cap="none" normalizeH="0" baseline="0">
                <a:ln>
                  <a:noFill/>
                </a:ln>
                <a:solidFill>
                  <a:srgbClr val="FFB86C"/>
                </a:solidFill>
                <a:effectLst/>
                <a:latin typeface="JetBrains Mono"/>
              </a:rPr>
              <a:t>error</a:t>
            </a:r>
            <a:r>
              <a:rPr kumimoji="0" lang="en-US" altLang="en-US" sz="1400" b="0" i="0" u="none" strike="noStrike" cap="none" normalizeH="0" baseline="0">
                <a:ln>
                  <a:noFill/>
                </a:ln>
                <a:solidFill>
                  <a:srgbClr val="F8F8F2"/>
                </a:solidFill>
                <a:effectLst/>
                <a:latin typeface="JetBrains Mono"/>
              </a:rPr>
              <a:t>, </a:t>
            </a:r>
            <a:r>
              <a:rPr kumimoji="0" lang="en-US" altLang="en-US" sz="1400" b="0" i="1" u="none" strike="noStrike" cap="none" normalizeH="0" baseline="0">
                <a:ln>
                  <a:noFill/>
                </a:ln>
                <a:solidFill>
                  <a:srgbClr val="FFB86C"/>
                </a:solidFill>
                <a:effectLst/>
                <a:latin typeface="JetBrains Mono"/>
              </a:rPr>
              <a:t>results</a:t>
            </a:r>
            <a:r>
              <a:rPr kumimoji="0" lang="en-US" altLang="en-US" sz="1400" b="0" i="0" u="none" strike="noStrike" cap="none" normalizeH="0" baseline="0">
                <a:ln>
                  <a:noFill/>
                </a:ln>
                <a:solidFill>
                  <a:srgbClr val="F8F8F2"/>
                </a:solidFill>
                <a:effectLst/>
                <a:latin typeface="JetBrains Mono"/>
              </a:rPr>
              <a:t>, </a:t>
            </a:r>
            <a:r>
              <a:rPr kumimoji="0" lang="en-US" altLang="en-US" sz="1400" b="0" i="1" u="none" strike="noStrike" cap="none" normalizeH="0" baseline="0">
                <a:ln>
                  <a:noFill/>
                </a:ln>
                <a:solidFill>
                  <a:srgbClr val="FFB86C"/>
                </a:solidFill>
                <a:effectLst/>
                <a:latin typeface="JetBrains Mono"/>
              </a:rPr>
              <a:t>fields</a:t>
            </a:r>
            <a:r>
              <a:rPr kumimoji="0" lang="en-US" altLang="en-US" sz="1400" b="0" i="0" u="none" strike="noStrike" cap="none" normalizeH="0" baseline="0">
                <a:ln>
                  <a:noFill/>
                </a:ln>
                <a:solidFill>
                  <a:srgbClr val="F8F8F2"/>
                </a:solidFill>
                <a:effectLst/>
                <a:latin typeface="JetBrains Mono"/>
              </a:rPr>
              <a:t>) {</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1" u="none" strike="noStrike" cap="none" normalizeH="0" baseline="0">
                <a:ln>
                  <a:noFill/>
                </a:ln>
                <a:solidFill>
                  <a:srgbClr val="6272A4"/>
                </a:solidFill>
                <a:effectLst/>
                <a:latin typeface="JetBrains Mono"/>
              </a:rPr>
              <a:t>// error will be an Error if one occurred during the query</a:t>
            </a:r>
            <a:br>
              <a:rPr kumimoji="0" lang="en-US" altLang="en-US" sz="1400" b="0" i="1" u="none" strike="noStrike" cap="none" normalizeH="0" baseline="0">
                <a:ln>
                  <a:noFill/>
                </a:ln>
                <a:solidFill>
                  <a:srgbClr val="6272A4"/>
                </a:solidFill>
                <a:effectLst/>
                <a:latin typeface="JetBrains Mono"/>
              </a:rPr>
            </a:br>
            <a:r>
              <a:rPr kumimoji="0" lang="en-US" altLang="en-US" sz="1400" b="0" i="1" u="none" strike="noStrike" cap="none" normalizeH="0" baseline="0">
                <a:ln>
                  <a:noFill/>
                </a:ln>
                <a:solidFill>
                  <a:srgbClr val="6272A4"/>
                </a:solidFill>
                <a:effectLst/>
                <a:latin typeface="JetBrains Mono"/>
              </a:rPr>
              <a:t>        // results will contain the results of the query</a:t>
            </a:r>
            <a:br>
              <a:rPr kumimoji="0" lang="en-US" altLang="en-US" sz="1400" b="0" i="1" u="none" strike="noStrike" cap="none" normalizeH="0" baseline="0">
                <a:ln>
                  <a:noFill/>
                </a:ln>
                <a:solidFill>
                  <a:srgbClr val="6272A4"/>
                </a:solidFill>
                <a:effectLst/>
                <a:latin typeface="JetBrains Mono"/>
              </a:rPr>
            </a:br>
            <a:r>
              <a:rPr kumimoji="0" lang="en-US" altLang="en-US" sz="1400" b="0" i="1" u="none" strike="noStrike" cap="none" normalizeH="0" baseline="0">
                <a:ln>
                  <a:noFill/>
                </a:ln>
                <a:solidFill>
                  <a:srgbClr val="6272A4"/>
                </a:solidFill>
                <a:effectLst/>
                <a:latin typeface="JetBrains Mono"/>
              </a:rPr>
              <a:t>        // fields will contain information about the returned results fields (if any)</a:t>
            </a:r>
            <a:br>
              <a:rPr kumimoji="0" lang="en-US" altLang="en-US" sz="1400" b="0" i="1" u="none" strike="noStrike" cap="none" normalizeH="0" baseline="0">
                <a:ln>
                  <a:noFill/>
                </a:ln>
                <a:solidFill>
                  <a:srgbClr val="6272A4"/>
                </a:solidFill>
                <a:effectLst/>
                <a:latin typeface="JetBrains Mono"/>
              </a:rPr>
            </a:br>
            <a:r>
              <a:rPr kumimoji="0" lang="en-US" altLang="en-US" sz="1400" b="0" i="1" u="none" strike="noStrike" cap="none" normalizeH="0" baseline="0">
                <a:ln>
                  <a:noFill/>
                </a:ln>
                <a:solidFill>
                  <a:srgbClr val="6272A4"/>
                </a:solidFill>
                <a:effectLst/>
                <a:latin typeface="JetBrains Mono"/>
              </a:rPr>
              <a:t>    </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478148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B69C-DBA7-42B3-8E69-7C7E210CACAB}"/>
              </a:ext>
            </a:extLst>
          </p:cNvPr>
          <p:cNvSpPr>
            <a:spLocks noGrp="1"/>
          </p:cNvSpPr>
          <p:nvPr>
            <p:ph type="title"/>
          </p:nvPr>
        </p:nvSpPr>
        <p:spPr/>
        <p:txBody>
          <a:bodyPr/>
          <a:lstStyle/>
          <a:p>
            <a:r>
              <a:rPr lang="en-US" dirty="0"/>
              <a:t>Transaction</a:t>
            </a:r>
          </a:p>
        </p:txBody>
      </p:sp>
      <p:sp>
        <p:nvSpPr>
          <p:cNvPr id="3" name="Content Placeholder 2">
            <a:extLst>
              <a:ext uri="{FF2B5EF4-FFF2-40B4-BE49-F238E27FC236}">
                <a16:creationId xmlns:a16="http://schemas.microsoft.com/office/drawing/2014/main" id="{1AB476BC-9ABD-4C51-A1AD-B52D30276602}"/>
              </a:ext>
            </a:extLst>
          </p:cNvPr>
          <p:cNvSpPr>
            <a:spLocks noGrp="1"/>
          </p:cNvSpPr>
          <p:nvPr>
            <p:ph sz="quarter" idx="34"/>
          </p:nvPr>
        </p:nvSpPr>
        <p:spPr/>
        <p:txBody>
          <a:bodyPr/>
          <a:lstStyle/>
          <a:p>
            <a:r>
              <a:rPr lang="en-US" dirty="0"/>
              <a:t>MySQL support transaction</a:t>
            </a:r>
          </a:p>
        </p:txBody>
      </p:sp>
      <p:sp>
        <p:nvSpPr>
          <p:cNvPr id="5" name="Rectangle 2">
            <a:extLst>
              <a:ext uri="{FF2B5EF4-FFF2-40B4-BE49-F238E27FC236}">
                <a16:creationId xmlns:a16="http://schemas.microsoft.com/office/drawing/2014/main" id="{9817420A-D468-4FBA-9E59-EE06DE12D547}"/>
              </a:ext>
            </a:extLst>
          </p:cNvPr>
          <p:cNvSpPr>
            <a:spLocks noChangeArrowheads="1"/>
          </p:cNvSpPr>
          <p:nvPr/>
        </p:nvSpPr>
        <p:spPr bwMode="auto">
          <a:xfrm>
            <a:off x="1039091" y="1911432"/>
            <a:ext cx="9237518" cy="3970318"/>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F8F8F2"/>
                </a:solidFill>
                <a:effectLst/>
                <a:latin typeface="JetBrains Mono"/>
              </a:rPr>
              <a:t>con.</a:t>
            </a:r>
            <a:r>
              <a:rPr kumimoji="0" lang="en-US" altLang="en-US" sz="900" b="0" i="0" u="none" strike="noStrike" cap="none" normalizeH="0" baseline="0">
                <a:ln>
                  <a:noFill/>
                </a:ln>
                <a:solidFill>
                  <a:srgbClr val="50FA7B"/>
                </a:solidFill>
                <a:effectLst/>
                <a:latin typeface="JetBrains Mono"/>
              </a:rPr>
              <a:t>beginTransaction</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F79C6"/>
                </a:solidFill>
                <a:effectLst/>
                <a:latin typeface="JetBrains Mono"/>
              </a:rPr>
              <a:t>function</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err</a:t>
            </a: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if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err</a:t>
            </a:r>
            <a:r>
              <a:rPr kumimoji="0" lang="en-US" altLang="en-US" sz="900" b="0" i="0" u="none" strike="noStrike" cap="none" normalizeH="0" baseline="0">
                <a:ln>
                  <a:noFill/>
                </a:ln>
                <a:solidFill>
                  <a:srgbClr val="F8F8F2"/>
                </a:solidFill>
                <a:effectLst/>
                <a:latin typeface="JetBrains Mono"/>
              </a:rPr>
              <a:t>) { </a:t>
            </a:r>
            <a:r>
              <a:rPr kumimoji="0" lang="en-US" altLang="en-US" sz="900" b="0" i="0" u="none" strike="noStrike" cap="none" normalizeH="0" baseline="0">
                <a:ln>
                  <a:noFill/>
                </a:ln>
                <a:solidFill>
                  <a:srgbClr val="FF79C6"/>
                </a:solidFill>
                <a:effectLst/>
                <a:latin typeface="JetBrains Mono"/>
              </a:rPr>
              <a:t>throw </a:t>
            </a:r>
            <a:r>
              <a:rPr kumimoji="0" lang="en-US" altLang="en-US" sz="900" b="0" i="1" u="none" strike="noStrike" cap="none" normalizeH="0" baseline="0">
                <a:ln>
                  <a:noFill/>
                </a:ln>
                <a:solidFill>
                  <a:srgbClr val="FFB86C"/>
                </a:solidFill>
                <a:effectLst/>
                <a:latin typeface="JetBrains Mono"/>
              </a:rPr>
              <a:t>err</a:t>
            </a: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F8F8F2"/>
                </a:solidFill>
                <a:effectLst/>
                <a:latin typeface="JetBrains Mono"/>
              </a:rPr>
              <a:t>title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1FA8C"/>
                </a:solidFill>
                <a:effectLst/>
                <a:latin typeface="JetBrains Mono"/>
              </a:rPr>
              <a:t>'The first title'</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con.</a:t>
            </a:r>
            <a:r>
              <a:rPr kumimoji="0" lang="en-US" altLang="en-US" sz="900" b="0" i="0" u="none" strike="noStrike" cap="none" normalizeH="0" baseline="0">
                <a:ln>
                  <a:noFill/>
                </a:ln>
                <a:solidFill>
                  <a:srgbClr val="50FA7B"/>
                </a:solidFill>
                <a:effectLst/>
                <a:latin typeface="JetBrains Mono"/>
              </a:rPr>
              <a:t>query</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'INSERT INTO posts SET title=?'</a:t>
            </a:r>
            <a:r>
              <a:rPr kumimoji="0" lang="en-US" altLang="en-US" sz="900" b="0" i="0" u="none" strike="noStrike" cap="none" normalizeH="0" baseline="0">
                <a:ln>
                  <a:noFill/>
                </a:ln>
                <a:solidFill>
                  <a:srgbClr val="F8F8F2"/>
                </a:solidFill>
                <a:effectLst/>
                <a:latin typeface="JetBrains Mono"/>
              </a:rPr>
              <a:t>, title, </a:t>
            </a:r>
            <a:r>
              <a:rPr kumimoji="0" lang="en-US" altLang="en-US" sz="900" b="0" i="0" u="none" strike="noStrike" cap="none" normalizeH="0" baseline="0">
                <a:ln>
                  <a:noFill/>
                </a:ln>
                <a:solidFill>
                  <a:srgbClr val="FF79C6"/>
                </a:solidFill>
                <a:effectLst/>
                <a:latin typeface="JetBrains Mono"/>
              </a:rPr>
              <a:t>function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error</a:t>
            </a: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FFB86C"/>
                </a:solidFill>
                <a:effectLst/>
                <a:latin typeface="JetBrains Mono"/>
              </a:rPr>
              <a:t>results</a:t>
            </a: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FFB86C"/>
                </a:solidFill>
                <a:effectLst/>
                <a:latin typeface="JetBrains Mono"/>
              </a:rPr>
              <a:t>fields</a:t>
            </a: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if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error</a:t>
            </a: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return </a:t>
            </a:r>
            <a:r>
              <a:rPr kumimoji="0" lang="en-US" altLang="en-US" sz="900" b="0" i="0" u="none" strike="noStrike" cap="none" normalizeH="0" baseline="0">
                <a:ln>
                  <a:noFill/>
                </a:ln>
                <a:solidFill>
                  <a:srgbClr val="F8F8F2"/>
                </a:solidFill>
                <a:effectLst/>
                <a:latin typeface="JetBrains Mono"/>
              </a:rPr>
              <a:t>con.</a:t>
            </a:r>
            <a:r>
              <a:rPr kumimoji="0" lang="en-US" altLang="en-US" sz="900" b="0" i="0" u="none" strike="noStrike" cap="none" normalizeH="0" baseline="0">
                <a:ln>
                  <a:noFill/>
                </a:ln>
                <a:solidFill>
                  <a:srgbClr val="50FA7B"/>
                </a:solidFill>
                <a:effectLst/>
                <a:latin typeface="JetBrains Mono"/>
              </a:rPr>
              <a:t>rollback</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F79C6"/>
                </a:solidFill>
                <a:effectLst/>
                <a:latin typeface="JetBrains Mono"/>
              </a:rPr>
              <a:t>function</a:t>
            </a: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throw </a:t>
            </a:r>
            <a:r>
              <a:rPr kumimoji="0" lang="en-US" altLang="en-US" sz="900" b="0" i="1" u="none" strike="noStrike" cap="none" normalizeH="0" baseline="0">
                <a:ln>
                  <a:noFill/>
                </a:ln>
                <a:solidFill>
                  <a:srgbClr val="FFB86C"/>
                </a:solidFill>
                <a:effectLst/>
                <a:latin typeface="JetBrains Mono"/>
              </a:rPr>
              <a:t>error</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F8F8F2"/>
                </a:solidFill>
                <a:effectLst/>
                <a:latin typeface="JetBrains Mono"/>
              </a:rPr>
              <a:t>log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1FA8C"/>
                </a:solidFill>
                <a:effectLst/>
                <a:latin typeface="JetBrains Mono"/>
              </a:rPr>
              <a:t>'Post ' </a:t>
            </a:r>
            <a:r>
              <a:rPr kumimoji="0" lang="en-US" altLang="en-US" sz="900" b="0" i="0" u="none" strike="noStrike" cap="none" normalizeH="0" baseline="0">
                <a:ln>
                  <a:noFill/>
                </a:ln>
                <a:solidFill>
                  <a:srgbClr val="FF79C6"/>
                </a:solidFill>
                <a:effectLst/>
                <a:latin typeface="JetBrains Mono"/>
              </a:rPr>
              <a:t>+ </a:t>
            </a:r>
            <a:r>
              <a:rPr kumimoji="0" lang="en-US" altLang="en-US" sz="900" b="0" i="1" u="none" strike="noStrike" cap="none" normalizeH="0" baseline="0">
                <a:ln>
                  <a:noFill/>
                </a:ln>
                <a:solidFill>
                  <a:srgbClr val="FFB86C"/>
                </a:solidFill>
                <a:effectLst/>
                <a:latin typeface="JetBrains Mono"/>
              </a:rPr>
              <a:t>results</a:t>
            </a:r>
            <a:r>
              <a:rPr kumimoji="0" lang="en-US" altLang="en-US" sz="900" b="0" i="0" u="none" strike="noStrike" cap="none" normalizeH="0" baseline="0">
                <a:ln>
                  <a:noFill/>
                </a:ln>
                <a:solidFill>
                  <a:srgbClr val="F8F8F2"/>
                </a:solidFill>
                <a:effectLst/>
                <a:latin typeface="JetBrains Mono"/>
              </a:rPr>
              <a:t>.insertId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1FA8C"/>
                </a:solidFill>
                <a:effectLst/>
                <a:latin typeface="JetBrains Mono"/>
              </a:rPr>
              <a:t>' added'</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con.</a:t>
            </a:r>
            <a:r>
              <a:rPr kumimoji="0" lang="en-US" altLang="en-US" sz="900" b="0" i="0" u="none" strike="noStrike" cap="none" normalizeH="0" baseline="0">
                <a:ln>
                  <a:noFill/>
                </a:ln>
                <a:solidFill>
                  <a:srgbClr val="50FA7B"/>
                </a:solidFill>
                <a:effectLst/>
                <a:latin typeface="JetBrains Mono"/>
              </a:rPr>
              <a:t>query</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'INSERT INTO log SET data=?'</a:t>
            </a:r>
            <a:r>
              <a:rPr kumimoji="0" lang="en-US" altLang="en-US" sz="900" b="0" i="0" u="none" strike="noStrike" cap="none" normalizeH="0" baseline="0">
                <a:ln>
                  <a:noFill/>
                </a:ln>
                <a:solidFill>
                  <a:srgbClr val="F8F8F2"/>
                </a:solidFill>
                <a:effectLst/>
                <a:latin typeface="JetBrains Mono"/>
              </a:rPr>
              <a:t>, log, </a:t>
            </a:r>
            <a:r>
              <a:rPr kumimoji="0" lang="en-US" altLang="en-US" sz="900" b="0" i="0" u="none" strike="noStrike" cap="none" normalizeH="0" baseline="0">
                <a:ln>
                  <a:noFill/>
                </a:ln>
                <a:solidFill>
                  <a:srgbClr val="FF79C6"/>
                </a:solidFill>
                <a:effectLst/>
                <a:latin typeface="JetBrains Mono"/>
              </a:rPr>
              <a:t>function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error</a:t>
            </a: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FFB86C"/>
                </a:solidFill>
                <a:effectLst/>
                <a:latin typeface="JetBrains Mono"/>
              </a:rPr>
              <a:t>results</a:t>
            </a: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FFB86C"/>
                </a:solidFill>
                <a:effectLst/>
                <a:latin typeface="JetBrains Mono"/>
              </a:rPr>
              <a:t>fields</a:t>
            </a: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if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error</a:t>
            </a: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return </a:t>
            </a:r>
            <a:r>
              <a:rPr kumimoji="0" lang="en-US" altLang="en-US" sz="900" b="0" i="0" u="none" strike="noStrike" cap="none" normalizeH="0" baseline="0">
                <a:ln>
                  <a:noFill/>
                </a:ln>
                <a:solidFill>
                  <a:srgbClr val="F8F8F2"/>
                </a:solidFill>
                <a:effectLst/>
                <a:latin typeface="JetBrains Mono"/>
              </a:rPr>
              <a:t>con.</a:t>
            </a:r>
            <a:r>
              <a:rPr kumimoji="0" lang="en-US" altLang="en-US" sz="900" b="0" i="0" u="none" strike="noStrike" cap="none" normalizeH="0" baseline="0">
                <a:ln>
                  <a:noFill/>
                </a:ln>
                <a:solidFill>
                  <a:srgbClr val="50FA7B"/>
                </a:solidFill>
                <a:effectLst/>
                <a:latin typeface="JetBrains Mono"/>
              </a:rPr>
              <a:t>rollback</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F79C6"/>
                </a:solidFill>
                <a:effectLst/>
                <a:latin typeface="JetBrains Mono"/>
              </a:rPr>
              <a:t>function</a:t>
            </a: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throw </a:t>
            </a:r>
            <a:r>
              <a:rPr kumimoji="0" lang="en-US" altLang="en-US" sz="900" b="0" i="1" u="none" strike="noStrike" cap="none" normalizeH="0" baseline="0">
                <a:ln>
                  <a:noFill/>
                </a:ln>
                <a:solidFill>
                  <a:srgbClr val="FFB86C"/>
                </a:solidFill>
                <a:effectLst/>
                <a:latin typeface="JetBrains Mono"/>
              </a:rPr>
              <a:t>error</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con.</a:t>
            </a:r>
            <a:r>
              <a:rPr kumimoji="0" lang="en-US" altLang="en-US" sz="900" b="0" i="0" u="none" strike="noStrike" cap="none" normalizeH="0" baseline="0">
                <a:ln>
                  <a:noFill/>
                </a:ln>
                <a:solidFill>
                  <a:srgbClr val="50FA7B"/>
                </a:solidFill>
                <a:effectLst/>
                <a:latin typeface="JetBrains Mono"/>
              </a:rPr>
              <a:t>commit</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F79C6"/>
                </a:solidFill>
                <a:effectLst/>
                <a:latin typeface="JetBrains Mono"/>
              </a:rPr>
              <a:t>function</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err</a:t>
            </a: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if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err</a:t>
            </a: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return </a:t>
            </a:r>
            <a:r>
              <a:rPr kumimoji="0" lang="en-US" altLang="en-US" sz="900" b="0" i="0" u="none" strike="noStrike" cap="none" normalizeH="0" baseline="0">
                <a:ln>
                  <a:noFill/>
                </a:ln>
                <a:solidFill>
                  <a:srgbClr val="F8F8F2"/>
                </a:solidFill>
                <a:effectLst/>
                <a:latin typeface="JetBrains Mono"/>
              </a:rPr>
              <a:t>con.</a:t>
            </a:r>
            <a:r>
              <a:rPr kumimoji="0" lang="en-US" altLang="en-US" sz="900" b="0" i="0" u="none" strike="noStrike" cap="none" normalizeH="0" baseline="0">
                <a:ln>
                  <a:noFill/>
                </a:ln>
                <a:solidFill>
                  <a:srgbClr val="50FA7B"/>
                </a:solidFill>
                <a:effectLst/>
                <a:latin typeface="JetBrains Mono"/>
              </a:rPr>
              <a:t>rollback</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F79C6"/>
                </a:solidFill>
                <a:effectLst/>
                <a:latin typeface="JetBrains Mono"/>
              </a:rPr>
              <a:t>function</a:t>
            </a: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throw </a:t>
            </a:r>
            <a:r>
              <a:rPr kumimoji="0" lang="en-US" altLang="en-US" sz="900" b="0" i="1" u="none" strike="noStrike" cap="none" normalizeH="0" baseline="0">
                <a:ln>
                  <a:noFill/>
                </a:ln>
                <a:solidFill>
                  <a:srgbClr val="FFB86C"/>
                </a:solidFill>
                <a:effectLst/>
                <a:latin typeface="JetBrains Mono"/>
              </a:rPr>
              <a:t>err</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8BE9FD"/>
                </a:solidFill>
                <a:effectLst/>
                <a:latin typeface="JetBrains Mono"/>
              </a:rPr>
              <a:t>console</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50FA7B"/>
                </a:solidFill>
                <a:effectLst/>
                <a:latin typeface="JetBrains Mono"/>
              </a:rPr>
              <a:t>log</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'success!'</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703387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D83821-B0E5-4ADC-A342-F4F026E74FC3}"/>
              </a:ext>
            </a:extLst>
          </p:cNvPr>
          <p:cNvSpPr>
            <a:spLocks noGrp="1"/>
          </p:cNvSpPr>
          <p:nvPr>
            <p:ph type="title"/>
          </p:nvPr>
        </p:nvSpPr>
        <p:spPr/>
        <p:txBody>
          <a:bodyPr/>
          <a:lstStyle/>
          <a:p>
            <a:r>
              <a:rPr lang="en-US" dirty="0"/>
              <a:t>Working with MongoDB</a:t>
            </a:r>
          </a:p>
        </p:txBody>
      </p:sp>
      <p:sp>
        <p:nvSpPr>
          <p:cNvPr id="6" name="Content Placeholder 5">
            <a:extLst>
              <a:ext uri="{FF2B5EF4-FFF2-40B4-BE49-F238E27FC236}">
                <a16:creationId xmlns:a16="http://schemas.microsoft.com/office/drawing/2014/main" id="{E6F5FFB0-6CB7-40A4-A401-34D15B35F26B}"/>
              </a:ext>
            </a:extLst>
          </p:cNvPr>
          <p:cNvSpPr>
            <a:spLocks noGrp="1"/>
          </p:cNvSpPr>
          <p:nvPr>
            <p:ph sz="quarter" idx="34"/>
          </p:nvPr>
        </p:nvSpPr>
        <p:spPr/>
        <p:txBody>
          <a:bodyPr/>
          <a:lstStyle/>
          <a:p>
            <a:r>
              <a:rPr lang="en-US" dirty="0"/>
              <a:t>We will use the “</a:t>
            </a:r>
            <a:r>
              <a:rPr lang="en-US" dirty="0" err="1"/>
              <a:t>mongodb</a:t>
            </a:r>
            <a:r>
              <a:rPr lang="en-US" dirty="0"/>
              <a:t>” module</a:t>
            </a:r>
          </a:p>
          <a:p>
            <a:r>
              <a:rPr lang="en-US" i="1" dirty="0" err="1">
                <a:highlight>
                  <a:srgbClr val="E5E8ED"/>
                </a:highlight>
              </a:rPr>
              <a:t>npm</a:t>
            </a:r>
            <a:r>
              <a:rPr lang="en-US" i="1" dirty="0">
                <a:highlight>
                  <a:srgbClr val="E5E8ED"/>
                </a:highlight>
              </a:rPr>
              <a:t> install </a:t>
            </a:r>
            <a:r>
              <a:rPr lang="en-US" i="1" dirty="0" err="1">
                <a:highlight>
                  <a:srgbClr val="E5E8ED"/>
                </a:highlight>
              </a:rPr>
              <a:t>mongodb</a:t>
            </a:r>
            <a:endParaRPr lang="en-US" i="1" dirty="0">
              <a:highlight>
                <a:srgbClr val="E5E8ED"/>
              </a:highlight>
            </a:endParaRPr>
          </a:p>
          <a:p>
            <a:r>
              <a:rPr lang="en-US" dirty="0"/>
              <a:t>We create </a:t>
            </a:r>
            <a:r>
              <a:rPr lang="en-US" b="1" dirty="0" err="1"/>
              <a:t>mongodb</a:t>
            </a:r>
            <a:r>
              <a:rPr lang="en-US" b="1" dirty="0"/>
              <a:t>/index.js </a:t>
            </a:r>
            <a:r>
              <a:rPr lang="en-US" dirty="0"/>
              <a:t>to work with mongo</a:t>
            </a:r>
          </a:p>
          <a:p>
            <a:endParaRPr lang="en-US" b="1" dirty="0"/>
          </a:p>
        </p:txBody>
      </p:sp>
      <p:sp>
        <p:nvSpPr>
          <p:cNvPr id="3" name="Rectangle 2">
            <a:extLst>
              <a:ext uri="{FF2B5EF4-FFF2-40B4-BE49-F238E27FC236}">
                <a16:creationId xmlns:a16="http://schemas.microsoft.com/office/drawing/2014/main" id="{61A3C26D-35EE-4D20-9EFA-1D3627CDC78C}"/>
              </a:ext>
            </a:extLst>
          </p:cNvPr>
          <p:cNvSpPr>
            <a:spLocks noChangeArrowheads="1"/>
          </p:cNvSpPr>
          <p:nvPr/>
        </p:nvSpPr>
        <p:spPr bwMode="auto">
          <a:xfrm>
            <a:off x="1215735" y="2922344"/>
            <a:ext cx="6096000" cy="230832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1" u="none" strike="noStrike" cap="none" normalizeH="0" baseline="0">
                <a:ln>
                  <a:noFill/>
                </a:ln>
                <a:solidFill>
                  <a:srgbClr val="8BE9FD"/>
                </a:solidFill>
                <a:effectLst/>
                <a:latin typeface="JetBrains Mono"/>
              </a:rPr>
              <a:t>mongo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'mongodb'</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6272A4"/>
                </a:solidFill>
                <a:effectLst/>
                <a:latin typeface="JetBrains Mono"/>
              </a:rPr>
              <a:t>// To create DB, we need MongoClient object</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mongoClient </a:t>
            </a:r>
            <a:r>
              <a:rPr kumimoji="0" lang="en-US" altLang="en-US" sz="1200" b="0" i="0" u="none" strike="noStrike" cap="none" normalizeH="0" baseline="0">
                <a:ln>
                  <a:noFill/>
                </a:ln>
                <a:solidFill>
                  <a:srgbClr val="FF79C6"/>
                </a:solidFill>
                <a:effectLst/>
                <a:latin typeface="JetBrains Mono"/>
              </a:rPr>
              <a:t>= </a:t>
            </a:r>
            <a:r>
              <a:rPr kumimoji="0" lang="en-US" altLang="en-US" sz="1200" b="0" i="1" u="none" strike="noStrike" cap="none" normalizeH="0" baseline="0">
                <a:ln>
                  <a:noFill/>
                </a:ln>
                <a:solidFill>
                  <a:srgbClr val="8BE9FD"/>
                </a:solidFill>
                <a:effectLst/>
                <a:latin typeface="JetBrains Mono"/>
              </a:rPr>
              <a:t>mongo</a:t>
            </a:r>
            <a:r>
              <a:rPr kumimoji="0" lang="en-US" altLang="en-US" sz="1200" b="0" i="0" u="none" strike="noStrike" cap="none" normalizeH="0" baseline="0">
                <a:ln>
                  <a:noFill/>
                </a:ln>
                <a:solidFill>
                  <a:srgbClr val="F8F8F2"/>
                </a:solidFill>
                <a:effectLst/>
                <a:latin typeface="JetBrains Mono"/>
              </a:rPr>
              <a:t>.MongoClient;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url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"mongodb://localhost:27017/"</a:t>
            </a:r>
            <a:br>
              <a:rPr kumimoji="0" lang="en-US" altLang="en-US" sz="1200" b="0" i="0" u="none" strike="noStrike" cap="none" normalizeH="0" baseline="0">
                <a:ln>
                  <a:noFill/>
                </a:ln>
                <a:solidFill>
                  <a:srgbClr val="F1FA8C"/>
                </a:solidFill>
                <a:effectLst/>
                <a:latin typeface="JetBrains Mono"/>
              </a:rPr>
            </a:b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dbName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'mydb'</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mongoClient.</a:t>
            </a:r>
            <a:r>
              <a:rPr kumimoji="0" lang="en-US" altLang="en-US" sz="1200" b="0" i="0" u="none" strike="noStrike" cap="none" normalizeH="0" baseline="0">
                <a:ln>
                  <a:noFill/>
                </a:ln>
                <a:solidFill>
                  <a:srgbClr val="50FA7B"/>
                </a:solidFill>
                <a:effectLst/>
                <a:latin typeface="JetBrains Mono"/>
              </a:rPr>
              <a:t>connect</a:t>
            </a:r>
            <a:r>
              <a:rPr kumimoji="0" lang="en-US" altLang="en-US" sz="1200" b="0" i="0" u="none" strike="noStrike" cap="none" normalizeH="0" baseline="0">
                <a:ln>
                  <a:noFill/>
                </a:ln>
                <a:solidFill>
                  <a:srgbClr val="F8F8F2"/>
                </a:solidFill>
                <a:effectLst/>
                <a:latin typeface="JetBrains Mono"/>
              </a:rPr>
              <a:t>(url, { useUnifiedTopology</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BD93F9"/>
                </a:solidFill>
                <a:effectLst/>
                <a:latin typeface="JetBrains Mono"/>
              </a:rPr>
              <a:t>true </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client</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if </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throw </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8BE9FD"/>
                </a:solidFill>
                <a:effectLst/>
                <a:latin typeface="JetBrains Mono"/>
              </a:rPr>
              <a:t>console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log</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"Connect to Database!"</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db </a:t>
            </a:r>
            <a:r>
              <a:rPr kumimoji="0" lang="en-US" altLang="en-US" sz="1200" b="0" i="0" u="none" strike="noStrike" cap="none" normalizeH="0" baseline="0">
                <a:ln>
                  <a:noFill/>
                </a:ln>
                <a:solidFill>
                  <a:srgbClr val="FF79C6"/>
                </a:solidFill>
                <a:effectLst/>
                <a:latin typeface="JetBrains Mono"/>
              </a:rPr>
              <a:t>= </a:t>
            </a:r>
            <a:r>
              <a:rPr kumimoji="0" lang="en-US" altLang="en-US" sz="1200" b="0" i="1" u="none" strike="noStrike" cap="none" normalizeH="0" baseline="0">
                <a:ln>
                  <a:noFill/>
                </a:ln>
                <a:solidFill>
                  <a:srgbClr val="FFB86C"/>
                </a:solidFill>
                <a:effectLst/>
                <a:latin typeface="JetBrains Mono"/>
              </a:rPr>
              <a:t>client</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db</a:t>
            </a:r>
            <a:r>
              <a:rPr kumimoji="0" lang="en-US" altLang="en-US" sz="1200" b="0" i="0" u="none" strike="noStrike" cap="none" normalizeH="0" baseline="0">
                <a:ln>
                  <a:noFill/>
                </a:ln>
                <a:solidFill>
                  <a:srgbClr val="F8F8F2"/>
                </a:solidFill>
                <a:effectLst/>
                <a:latin typeface="JetBrains Mono"/>
              </a:rPr>
              <a:t>(dbName);</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client</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close</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8132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401EC-8034-4540-9F42-DB857C12ABBF}"/>
              </a:ext>
            </a:extLst>
          </p:cNvPr>
          <p:cNvSpPr>
            <a:spLocks noGrp="1"/>
          </p:cNvSpPr>
          <p:nvPr>
            <p:ph type="title"/>
          </p:nvPr>
        </p:nvSpPr>
        <p:spPr/>
        <p:txBody>
          <a:bodyPr/>
          <a:lstStyle/>
          <a:p>
            <a:r>
              <a:rPr lang="en-US" dirty="0"/>
              <a:t>Insert a Document</a:t>
            </a:r>
          </a:p>
        </p:txBody>
      </p:sp>
      <p:sp>
        <p:nvSpPr>
          <p:cNvPr id="3" name="Content Placeholder 2">
            <a:extLst>
              <a:ext uri="{FF2B5EF4-FFF2-40B4-BE49-F238E27FC236}">
                <a16:creationId xmlns:a16="http://schemas.microsoft.com/office/drawing/2014/main" id="{3E0D8037-F0CF-40FA-AD8D-7E851E1A4FBE}"/>
              </a:ext>
            </a:extLst>
          </p:cNvPr>
          <p:cNvSpPr>
            <a:spLocks noGrp="1"/>
          </p:cNvSpPr>
          <p:nvPr>
            <p:ph sz="quarter" idx="34"/>
          </p:nvPr>
        </p:nvSpPr>
        <p:spPr/>
        <p:txBody>
          <a:bodyPr/>
          <a:lstStyle/>
          <a:p>
            <a:r>
              <a:rPr lang="en-US" dirty="0"/>
              <a:t>We can use </a:t>
            </a:r>
            <a:r>
              <a:rPr lang="en-US" dirty="0" err="1"/>
              <a:t>insertMany</a:t>
            </a:r>
            <a:r>
              <a:rPr lang="en-US" dirty="0"/>
              <a:t> function to insert document.</a:t>
            </a:r>
          </a:p>
          <a:p>
            <a:endParaRPr lang="en-US" dirty="0"/>
          </a:p>
          <a:p>
            <a:endParaRPr lang="en-US" dirty="0"/>
          </a:p>
          <a:p>
            <a:endParaRPr lang="en-US" dirty="0"/>
          </a:p>
          <a:p>
            <a:endParaRPr lang="en-US" dirty="0"/>
          </a:p>
          <a:p>
            <a:r>
              <a:rPr lang="en-US" dirty="0"/>
              <a:t>Update index.js to call </a:t>
            </a:r>
            <a:r>
              <a:rPr lang="en-US" b="1" dirty="0" err="1"/>
              <a:t>insertDocument</a:t>
            </a:r>
            <a:r>
              <a:rPr lang="en-US" b="1" dirty="0"/>
              <a:t>()</a:t>
            </a:r>
          </a:p>
        </p:txBody>
      </p:sp>
      <p:sp>
        <p:nvSpPr>
          <p:cNvPr id="4" name="Rectangle 1">
            <a:extLst>
              <a:ext uri="{FF2B5EF4-FFF2-40B4-BE49-F238E27FC236}">
                <a16:creationId xmlns:a16="http://schemas.microsoft.com/office/drawing/2014/main" id="{52E9C4DA-EB34-4E27-BBE8-1CEF819DFB9D}"/>
              </a:ext>
            </a:extLst>
          </p:cNvPr>
          <p:cNvSpPr>
            <a:spLocks noChangeArrowheads="1"/>
          </p:cNvSpPr>
          <p:nvPr/>
        </p:nvSpPr>
        <p:spPr bwMode="auto">
          <a:xfrm>
            <a:off x="1194955" y="1986367"/>
            <a:ext cx="5309754" cy="1754326"/>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err="1">
                <a:ln>
                  <a:noFill/>
                </a:ln>
                <a:solidFill>
                  <a:srgbClr val="50FA7B"/>
                </a:solidFill>
                <a:effectLst/>
                <a:latin typeface="JetBrains Mono"/>
              </a:rPr>
              <a:t>insertDocument</a:t>
            </a:r>
            <a:r>
              <a:rPr kumimoji="0" lang="en-US" altLang="en-US" sz="1200" b="0" i="0" u="none" strike="noStrike" cap="none" normalizeH="0" baseline="0" dirty="0">
                <a:ln>
                  <a:noFill/>
                </a:ln>
                <a:solidFill>
                  <a:srgbClr val="50FA7B"/>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err="1">
                <a:ln>
                  <a:noFill/>
                </a:ln>
                <a:solidFill>
                  <a:srgbClr val="FFB86C"/>
                </a:solidFill>
                <a:effectLst/>
                <a:latin typeface="JetBrains Mono"/>
              </a:rPr>
              <a:t>db</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collectionName</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data</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callback</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=&gt;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 Get document of collection</a:t>
            </a:r>
            <a:br>
              <a:rPr kumimoji="0" lang="en-US" altLang="en-US" sz="1200" b="0" i="1" u="none" strike="noStrike" cap="none" normalizeH="0" baseline="0" dirty="0">
                <a:ln>
                  <a:noFill/>
                </a:ln>
                <a:solidFill>
                  <a:srgbClr val="6272A4"/>
                </a:solidFill>
                <a:effectLst/>
                <a:latin typeface="JetBrains Mono"/>
              </a:rPr>
            </a:br>
            <a:r>
              <a:rPr kumimoji="0" lang="en-US" altLang="en-US" sz="1200" b="0" i="1" u="none" strike="noStrike" cap="none" normalizeH="0" baseline="0" dirty="0">
                <a:ln>
                  <a:noFill/>
                </a:ln>
                <a:solidFill>
                  <a:srgbClr val="6272A4"/>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collection </a:t>
            </a:r>
            <a:r>
              <a:rPr kumimoji="0" lang="en-US" altLang="en-US" sz="1200" b="0" i="0" u="none" strike="noStrike" cap="none" normalizeH="0" baseline="0" dirty="0">
                <a:ln>
                  <a:noFill/>
                </a:ln>
                <a:solidFill>
                  <a:srgbClr val="FF79C6"/>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db</a:t>
            </a:r>
            <a:r>
              <a:rPr kumimoji="0" lang="en-US" altLang="en-US" sz="1200" b="0" i="0" u="none" strike="noStrike" cap="none" normalizeH="0" baseline="0" dirty="0" err="1">
                <a:ln>
                  <a:noFill/>
                </a:ln>
                <a:solidFill>
                  <a:srgbClr val="F8F8F2"/>
                </a:solidFill>
                <a:effectLst/>
                <a:latin typeface="JetBrains Mono"/>
              </a:rPr>
              <a:t>.</a:t>
            </a:r>
            <a:r>
              <a:rPr kumimoji="0" lang="en-US" altLang="en-US" sz="1200" b="0" i="0" u="none" strike="noStrike" cap="none" normalizeH="0" baseline="0" dirty="0" err="1">
                <a:ln>
                  <a:noFill/>
                </a:ln>
                <a:solidFill>
                  <a:srgbClr val="50FA7B"/>
                </a:solidFill>
                <a:effectLst/>
                <a:latin typeface="JetBrains Mono"/>
              </a:rPr>
              <a:t>collection</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err="1">
                <a:ln>
                  <a:noFill/>
                </a:ln>
                <a:solidFill>
                  <a:srgbClr val="FFB86C"/>
                </a:solidFill>
                <a:effectLst/>
                <a:latin typeface="JetBrains Mono"/>
              </a:rPr>
              <a:t>collectionName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collection.</a:t>
            </a:r>
            <a:r>
              <a:rPr kumimoji="0" lang="en-US" altLang="en-US" sz="1200" b="0" i="0" u="none" strike="noStrike" cap="none" normalizeH="0" baseline="0" dirty="0" err="1">
                <a:ln>
                  <a:noFill/>
                </a:ln>
                <a:solidFill>
                  <a:srgbClr val="50FA7B"/>
                </a:solidFill>
                <a:effectLst/>
                <a:latin typeface="JetBrains Mono"/>
              </a:rPr>
              <a:t>insertMany</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data</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err</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result</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=&gt;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if </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err</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throw </a:t>
            </a:r>
            <a:r>
              <a:rPr kumimoji="0" lang="en-US" altLang="en-US" sz="1200" b="0" i="1" u="none" strike="noStrike" cap="none" normalizeH="0" baseline="0" dirty="0">
                <a:ln>
                  <a:noFill/>
                </a:ln>
                <a:solidFill>
                  <a:srgbClr val="FFB86C"/>
                </a:solidFill>
                <a:effectLst/>
                <a:latin typeface="JetBrains Mono"/>
              </a:rPr>
              <a:t>err</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`Inserted </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err="1">
                <a:ln>
                  <a:noFill/>
                </a:ln>
                <a:solidFill>
                  <a:srgbClr val="FFB86C"/>
                </a:solidFill>
                <a:effectLst/>
                <a:latin typeface="JetBrains Mono"/>
              </a:rPr>
              <a:t>result</a:t>
            </a:r>
            <a:r>
              <a:rPr kumimoji="0" lang="en-US" altLang="en-US" sz="1200" b="0" i="0" u="none" strike="noStrike" cap="none" normalizeH="0" baseline="0" dirty="0" err="1">
                <a:ln>
                  <a:noFill/>
                </a:ln>
                <a:solidFill>
                  <a:srgbClr val="F8F8F2"/>
                </a:solidFill>
                <a:effectLst/>
                <a:latin typeface="JetBrains Mono"/>
              </a:rPr>
              <a:t>.ops.length</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 documents into the collection`</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callback</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result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D50EECB4-A27C-4272-907C-6A0D9873DA37}"/>
              </a:ext>
            </a:extLst>
          </p:cNvPr>
          <p:cNvSpPr>
            <a:spLocks noChangeArrowheads="1"/>
          </p:cNvSpPr>
          <p:nvPr/>
        </p:nvSpPr>
        <p:spPr bwMode="auto">
          <a:xfrm>
            <a:off x="1194954" y="4419830"/>
            <a:ext cx="5309753" cy="138499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a:ln>
                  <a:noFill/>
                </a:ln>
                <a:solidFill>
                  <a:srgbClr val="FF79C6"/>
                </a:solidFill>
                <a:effectLst/>
                <a:latin typeface="JetBrains Mono"/>
              </a:rPr>
              <a:t>const </a:t>
            </a:r>
            <a:r>
              <a:rPr kumimoji="0" lang="en-US" altLang="en-US" sz="1050" b="0" i="0" u="none" strike="noStrike" cap="none" normalizeH="0" baseline="0">
                <a:ln>
                  <a:noFill/>
                </a:ln>
                <a:solidFill>
                  <a:srgbClr val="F8F8F2"/>
                </a:solidFill>
                <a:effectLst/>
                <a:latin typeface="JetBrains Mono"/>
              </a:rPr>
              <a:t>db </a:t>
            </a:r>
            <a:r>
              <a:rPr kumimoji="0" lang="en-US" altLang="en-US" sz="1050" b="0" i="0" u="none" strike="noStrike" cap="none" normalizeH="0" baseline="0">
                <a:ln>
                  <a:noFill/>
                </a:ln>
                <a:solidFill>
                  <a:srgbClr val="FF79C6"/>
                </a:solidFill>
                <a:effectLst/>
                <a:latin typeface="JetBrains Mono"/>
              </a:rPr>
              <a:t>= </a:t>
            </a:r>
            <a:r>
              <a:rPr kumimoji="0" lang="en-US" altLang="en-US" sz="1050" b="0" i="1" u="none" strike="noStrike" cap="none" normalizeH="0" baseline="0">
                <a:ln>
                  <a:noFill/>
                </a:ln>
                <a:solidFill>
                  <a:srgbClr val="FFB86C"/>
                </a:solidFill>
                <a:effectLst/>
                <a:latin typeface="JetBrains Mono"/>
              </a:rPr>
              <a:t>client</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50FA7B"/>
                </a:solidFill>
                <a:effectLst/>
                <a:latin typeface="JetBrains Mono"/>
              </a:rPr>
              <a:t>db</a:t>
            </a:r>
            <a:r>
              <a:rPr kumimoji="0" lang="en-US" altLang="en-US" sz="1050" b="0" i="0" u="none" strike="noStrike" cap="none" normalizeH="0" baseline="0">
                <a:ln>
                  <a:noFill/>
                </a:ln>
                <a:solidFill>
                  <a:srgbClr val="F8F8F2"/>
                </a:solidFill>
                <a:effectLst/>
                <a:latin typeface="JetBrains Mono"/>
              </a:rPr>
              <a:t>(dbName);</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F79C6"/>
                </a:solidFill>
                <a:effectLst/>
                <a:latin typeface="JetBrains Mono"/>
              </a:rPr>
              <a:t>const </a:t>
            </a:r>
            <a:r>
              <a:rPr kumimoji="0" lang="en-US" altLang="en-US" sz="1050" b="0" i="0" u="none" strike="noStrike" cap="none" normalizeH="0" baseline="0">
                <a:ln>
                  <a:noFill/>
                </a:ln>
                <a:solidFill>
                  <a:srgbClr val="F8F8F2"/>
                </a:solidFill>
                <a:effectLst/>
                <a:latin typeface="JetBrains Mono"/>
              </a:rPr>
              <a:t>data </a:t>
            </a:r>
            <a:r>
              <a:rPr kumimoji="0" lang="en-US" altLang="en-US" sz="1050" b="0" i="0" u="none" strike="noStrike" cap="none" normalizeH="0" baseline="0">
                <a:ln>
                  <a:noFill/>
                </a:ln>
                <a:solidFill>
                  <a:srgbClr val="FF79C6"/>
                </a:solidFill>
                <a:effectLst/>
                <a:latin typeface="JetBrains Mono"/>
              </a:rPr>
              <a:t>= </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{name</a:t>
            </a:r>
            <a:r>
              <a:rPr kumimoji="0" lang="en-US" altLang="en-US" sz="1050" b="0" i="0" u="none" strike="noStrike" cap="none" normalizeH="0" baseline="0">
                <a:ln>
                  <a:noFill/>
                </a:ln>
                <a:solidFill>
                  <a:srgbClr val="FF79C6"/>
                </a:solidFill>
                <a:effectLst/>
                <a:latin typeface="JetBrains Mono"/>
              </a:rPr>
              <a:t>: </a:t>
            </a:r>
            <a:r>
              <a:rPr kumimoji="0" lang="en-US" altLang="en-US" sz="1050" b="0" i="0" u="none" strike="noStrike" cap="none" normalizeH="0" baseline="0">
                <a:ln>
                  <a:noFill/>
                </a:ln>
                <a:solidFill>
                  <a:srgbClr val="F1FA8C"/>
                </a:solidFill>
                <a:effectLst/>
                <a:latin typeface="JetBrains Mono"/>
              </a:rPr>
              <a:t>'NashTech'</a:t>
            </a:r>
            <a:r>
              <a:rPr kumimoji="0" lang="en-US" altLang="en-US" sz="1050" b="0" i="0" u="none" strike="noStrike" cap="none" normalizeH="0" baseline="0">
                <a:ln>
                  <a:noFill/>
                </a:ln>
                <a:solidFill>
                  <a:srgbClr val="F8F8F2"/>
                </a:solidFill>
                <a:effectLst/>
                <a:latin typeface="JetBrains Mono"/>
              </a:rPr>
              <a:t>, addr</a:t>
            </a:r>
            <a:r>
              <a:rPr kumimoji="0" lang="en-US" altLang="en-US" sz="1050" b="0" i="0" u="none" strike="noStrike" cap="none" normalizeH="0" baseline="0">
                <a:ln>
                  <a:noFill/>
                </a:ln>
                <a:solidFill>
                  <a:srgbClr val="FF79C6"/>
                </a:solidFill>
                <a:effectLst/>
                <a:latin typeface="JetBrains Mono"/>
              </a:rPr>
              <a:t>:</a:t>
            </a:r>
            <a:r>
              <a:rPr kumimoji="0" lang="en-US" altLang="en-US" sz="1050" b="0" i="0" u="none" strike="noStrike" cap="none" normalizeH="0" baseline="0">
                <a:ln>
                  <a:noFill/>
                </a:ln>
                <a:solidFill>
                  <a:srgbClr val="F1FA8C"/>
                </a:solidFill>
                <a:effectLst/>
                <a:latin typeface="JetBrains Mono"/>
              </a:rPr>
              <a:t>'364 Cong Hoa'</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{name</a:t>
            </a:r>
            <a:r>
              <a:rPr kumimoji="0" lang="en-US" altLang="en-US" sz="1050" b="0" i="0" u="none" strike="noStrike" cap="none" normalizeH="0" baseline="0">
                <a:ln>
                  <a:noFill/>
                </a:ln>
                <a:solidFill>
                  <a:srgbClr val="FF79C6"/>
                </a:solidFill>
                <a:effectLst/>
                <a:latin typeface="JetBrains Mono"/>
              </a:rPr>
              <a:t>: </a:t>
            </a:r>
            <a:r>
              <a:rPr kumimoji="0" lang="en-US" altLang="en-US" sz="1050" b="0" i="0" u="none" strike="noStrike" cap="none" normalizeH="0" baseline="0">
                <a:ln>
                  <a:noFill/>
                </a:ln>
                <a:solidFill>
                  <a:srgbClr val="F1FA8C"/>
                </a:solidFill>
                <a:effectLst/>
                <a:latin typeface="JetBrains Mono"/>
              </a:rPr>
              <a:t>'KMS'</a:t>
            </a:r>
            <a:r>
              <a:rPr kumimoji="0" lang="en-US" altLang="en-US" sz="1050" b="0" i="0" u="none" strike="noStrike" cap="none" normalizeH="0" baseline="0">
                <a:ln>
                  <a:noFill/>
                </a:ln>
                <a:solidFill>
                  <a:srgbClr val="F8F8F2"/>
                </a:solidFill>
                <a:effectLst/>
                <a:latin typeface="JetBrains Mono"/>
              </a:rPr>
              <a:t>, addr</a:t>
            </a:r>
            <a:r>
              <a:rPr kumimoji="0" lang="en-US" altLang="en-US" sz="1050" b="0" i="0" u="none" strike="noStrike" cap="none" normalizeH="0" baseline="0">
                <a:ln>
                  <a:noFill/>
                </a:ln>
                <a:solidFill>
                  <a:srgbClr val="FF79C6"/>
                </a:solidFill>
                <a:effectLst/>
                <a:latin typeface="JetBrains Mono"/>
              </a:rPr>
              <a:t>:</a:t>
            </a:r>
            <a:r>
              <a:rPr kumimoji="0" lang="en-US" altLang="en-US" sz="1050" b="0" i="0" u="none" strike="noStrike" cap="none" normalizeH="0" baseline="0">
                <a:ln>
                  <a:noFill/>
                </a:ln>
                <a:solidFill>
                  <a:srgbClr val="F1FA8C"/>
                </a:solidFill>
                <a:effectLst/>
                <a:latin typeface="JetBrains Mono"/>
              </a:rPr>
              <a:t>'123 Cong Hoa'</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50FA7B"/>
                </a:solidFill>
                <a:effectLst/>
                <a:latin typeface="JetBrains Mono"/>
              </a:rPr>
              <a:t>insertDocument</a:t>
            </a:r>
            <a:r>
              <a:rPr kumimoji="0" lang="en-US" altLang="en-US" sz="1050" b="0" i="0" u="none" strike="noStrike" cap="none" normalizeH="0" baseline="0">
                <a:ln>
                  <a:noFill/>
                </a:ln>
                <a:solidFill>
                  <a:srgbClr val="F8F8F2"/>
                </a:solidFill>
                <a:effectLst/>
                <a:latin typeface="JetBrains Mono"/>
              </a:rPr>
              <a:t>(db, </a:t>
            </a:r>
            <a:r>
              <a:rPr kumimoji="0" lang="en-US" altLang="en-US" sz="1050" b="0" i="0" u="none" strike="noStrike" cap="none" normalizeH="0" baseline="0">
                <a:ln>
                  <a:noFill/>
                </a:ln>
                <a:solidFill>
                  <a:srgbClr val="F1FA8C"/>
                </a:solidFill>
                <a:effectLst/>
                <a:latin typeface="JetBrains Mono"/>
              </a:rPr>
              <a:t>'customers'</a:t>
            </a:r>
            <a:r>
              <a:rPr kumimoji="0" lang="en-US" altLang="en-US" sz="1050" b="0" i="0" u="none" strike="noStrike" cap="none" normalizeH="0" baseline="0">
                <a:ln>
                  <a:noFill/>
                </a:ln>
                <a:solidFill>
                  <a:srgbClr val="F8F8F2"/>
                </a:solidFill>
                <a:effectLst/>
                <a:latin typeface="JetBrains Mono"/>
              </a:rPr>
              <a:t>, data, () </a:t>
            </a:r>
            <a:r>
              <a:rPr kumimoji="0" lang="en-US" altLang="en-US" sz="1050" b="0" i="0" u="none" strike="noStrike" cap="none" normalizeH="0" baseline="0">
                <a:ln>
                  <a:noFill/>
                </a:ln>
                <a:solidFill>
                  <a:srgbClr val="FF79C6"/>
                </a:solidFill>
                <a:effectLst/>
                <a:latin typeface="JetBrains Mono"/>
              </a:rPr>
              <a:t>=&gt; </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1" u="none" strike="noStrike" cap="none" normalizeH="0" baseline="0">
                <a:ln>
                  <a:noFill/>
                </a:ln>
                <a:solidFill>
                  <a:srgbClr val="FFB86C"/>
                </a:solidFill>
                <a:effectLst/>
                <a:latin typeface="JetBrains Mono"/>
              </a:rPr>
              <a:t>client</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50FA7B"/>
                </a:solidFill>
                <a:effectLst/>
                <a:latin typeface="JetBrains Mono"/>
              </a:rPr>
              <a:t>close</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7941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F50FBE5-D6A0-44BE-9C58-55A72E494983}"/>
              </a:ext>
            </a:extLst>
          </p:cNvPr>
          <p:cNvSpPr>
            <a:spLocks noGrp="1"/>
          </p:cNvSpPr>
          <p:nvPr>
            <p:ph type="title"/>
          </p:nvPr>
        </p:nvSpPr>
        <p:spPr/>
        <p:txBody>
          <a:bodyPr/>
          <a:lstStyle/>
          <a:p>
            <a:pPr marL="285750" indent="-285750">
              <a:buFont typeface="Arial" panose="020B0604020202020204" pitchFamily="34" charset="0"/>
              <a:buChar char="•"/>
            </a:pPr>
            <a:r>
              <a:rPr lang="en-US" dirty="0"/>
              <a:t>Node.js Modules</a:t>
            </a:r>
          </a:p>
        </p:txBody>
      </p:sp>
      <p:sp>
        <p:nvSpPr>
          <p:cNvPr id="11" name="Content Placeholder 10">
            <a:extLst>
              <a:ext uri="{FF2B5EF4-FFF2-40B4-BE49-F238E27FC236}">
                <a16:creationId xmlns:a16="http://schemas.microsoft.com/office/drawing/2014/main" id="{56B308A6-6034-4B9D-A0A7-646196F1F3C5}"/>
              </a:ext>
            </a:extLst>
          </p:cNvPr>
          <p:cNvSpPr>
            <a:spLocks noGrp="1"/>
          </p:cNvSpPr>
          <p:nvPr>
            <p:ph sz="quarter" idx="34"/>
          </p:nvPr>
        </p:nvSpPr>
        <p:spPr/>
        <p:txBody>
          <a:bodyPr/>
          <a:lstStyle/>
          <a:p>
            <a:r>
              <a:rPr lang="en-US" dirty="0"/>
              <a:t>Node.js Module is a set of functions.</a:t>
            </a:r>
          </a:p>
          <a:p>
            <a:r>
              <a:rPr lang="en-US" dirty="0"/>
              <a:t>Built-in Modules</a:t>
            </a:r>
          </a:p>
          <a:p>
            <a:pPr lvl="1"/>
            <a:r>
              <a:rPr lang="en-US" dirty="0"/>
              <a:t>Node.js has a set of built-in modules which you can use without any further installation</a:t>
            </a:r>
          </a:p>
          <a:p>
            <a:pPr lvl="1"/>
            <a:r>
              <a:rPr lang="en-US" dirty="0"/>
              <a:t>Assert, buffer, </a:t>
            </a:r>
            <a:r>
              <a:rPr lang="en-US" dirty="0" err="1"/>
              <a:t>child_process</a:t>
            </a:r>
            <a:r>
              <a:rPr lang="en-US" dirty="0"/>
              <a:t>, cluster, crypto, </a:t>
            </a:r>
            <a:r>
              <a:rPr lang="en-US" dirty="0" err="1"/>
              <a:t>dgram</a:t>
            </a:r>
            <a:r>
              <a:rPr lang="en-US" dirty="0"/>
              <a:t>, </a:t>
            </a:r>
            <a:r>
              <a:rPr lang="en-US" dirty="0" err="1"/>
              <a:t>dns</a:t>
            </a:r>
            <a:r>
              <a:rPr lang="en-US" dirty="0"/>
              <a:t>, domain, events, etc.</a:t>
            </a:r>
          </a:p>
          <a:p>
            <a:r>
              <a:rPr lang="en-US" dirty="0"/>
              <a:t>Include Modules</a:t>
            </a:r>
          </a:p>
          <a:p>
            <a:pPr lvl="1"/>
            <a:r>
              <a:rPr lang="en-US" dirty="0"/>
              <a:t>To include a module, use the </a:t>
            </a:r>
            <a:r>
              <a:rPr lang="en-US" b="1" dirty="0"/>
              <a:t>require()</a:t>
            </a:r>
            <a:r>
              <a:rPr lang="en-US" dirty="0"/>
              <a:t> function with the name of the module</a:t>
            </a:r>
          </a:p>
        </p:txBody>
      </p:sp>
      <p:sp>
        <p:nvSpPr>
          <p:cNvPr id="12" name="Rectangle 1">
            <a:extLst>
              <a:ext uri="{FF2B5EF4-FFF2-40B4-BE49-F238E27FC236}">
                <a16:creationId xmlns:a16="http://schemas.microsoft.com/office/drawing/2014/main" id="{DFBA2DC1-8686-40C9-9DE4-46AD5C71F792}"/>
              </a:ext>
            </a:extLst>
          </p:cNvPr>
          <p:cNvSpPr>
            <a:spLocks noChangeArrowheads="1"/>
          </p:cNvSpPr>
          <p:nvPr/>
        </p:nvSpPr>
        <p:spPr bwMode="auto">
          <a:xfrm>
            <a:off x="1631373" y="5027538"/>
            <a:ext cx="4623954" cy="101566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http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'http'</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http.</a:t>
            </a:r>
            <a:r>
              <a:rPr kumimoji="0" lang="en-US" altLang="en-US" sz="1200" b="0" i="1" u="none" strike="noStrike" cap="none" normalizeH="0" baseline="0">
                <a:ln>
                  <a:noFill/>
                </a:ln>
                <a:solidFill>
                  <a:srgbClr val="8BE9FD"/>
                </a:solidFill>
                <a:effectLst/>
                <a:latin typeface="JetBrains Mono"/>
              </a:rPr>
              <a:t>createServer</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F79C6"/>
                </a:solidFill>
                <a:effectLst/>
                <a:latin typeface="JetBrains Mono"/>
              </a:rPr>
              <a:t>function </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writeHead</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BD93F9"/>
                </a:solidFill>
                <a:effectLst/>
                <a:latin typeface="JetBrains Mono"/>
              </a:rPr>
              <a:t>200</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'Content-Type'</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'text/html'</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end</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'Hello World!'</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listen</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BD93F9"/>
                </a:solidFill>
                <a:effectLst/>
                <a:latin typeface="JetBrains Mono"/>
              </a:rPr>
              <a:t>8080</a:t>
            </a: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7776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401EC-8034-4540-9F42-DB857C12ABBF}"/>
              </a:ext>
            </a:extLst>
          </p:cNvPr>
          <p:cNvSpPr>
            <a:spLocks noGrp="1"/>
          </p:cNvSpPr>
          <p:nvPr>
            <p:ph type="title"/>
          </p:nvPr>
        </p:nvSpPr>
        <p:spPr/>
        <p:txBody>
          <a:bodyPr/>
          <a:lstStyle/>
          <a:p>
            <a:r>
              <a:rPr lang="en-US" dirty="0"/>
              <a:t>Find All Documents</a:t>
            </a:r>
          </a:p>
        </p:txBody>
      </p:sp>
      <p:sp>
        <p:nvSpPr>
          <p:cNvPr id="3" name="Content Placeholder 2">
            <a:extLst>
              <a:ext uri="{FF2B5EF4-FFF2-40B4-BE49-F238E27FC236}">
                <a16:creationId xmlns:a16="http://schemas.microsoft.com/office/drawing/2014/main" id="{3E0D8037-F0CF-40FA-AD8D-7E851E1A4FBE}"/>
              </a:ext>
            </a:extLst>
          </p:cNvPr>
          <p:cNvSpPr>
            <a:spLocks noGrp="1"/>
          </p:cNvSpPr>
          <p:nvPr>
            <p:ph sz="quarter" idx="34"/>
          </p:nvPr>
        </p:nvSpPr>
        <p:spPr/>
        <p:txBody>
          <a:bodyPr/>
          <a:lstStyle/>
          <a:p>
            <a:r>
              <a:rPr lang="en-US" dirty="0"/>
              <a:t>We will use </a:t>
            </a:r>
            <a:r>
              <a:rPr lang="en-US" dirty="0" err="1"/>
              <a:t>collection.find</a:t>
            </a:r>
            <a:endParaRPr lang="en-US" dirty="0"/>
          </a:p>
          <a:p>
            <a:endParaRPr lang="en-US" dirty="0"/>
          </a:p>
          <a:p>
            <a:endParaRPr lang="en-US" dirty="0"/>
          </a:p>
          <a:p>
            <a:endParaRPr lang="en-US" dirty="0"/>
          </a:p>
          <a:p>
            <a:endParaRPr lang="en-US" dirty="0"/>
          </a:p>
          <a:p>
            <a:r>
              <a:rPr lang="en-US" dirty="0"/>
              <a:t>Update index.js to call </a:t>
            </a:r>
            <a:r>
              <a:rPr lang="en-US" b="1" dirty="0" err="1"/>
              <a:t>insertDocument</a:t>
            </a:r>
            <a:r>
              <a:rPr lang="en-US" b="1" dirty="0"/>
              <a:t>()</a:t>
            </a:r>
          </a:p>
        </p:txBody>
      </p:sp>
      <p:sp>
        <p:nvSpPr>
          <p:cNvPr id="6" name="Rectangle 1">
            <a:extLst>
              <a:ext uri="{FF2B5EF4-FFF2-40B4-BE49-F238E27FC236}">
                <a16:creationId xmlns:a16="http://schemas.microsoft.com/office/drawing/2014/main" id="{3C552DF0-CCC3-44FE-9353-E268F0BD8674}"/>
              </a:ext>
            </a:extLst>
          </p:cNvPr>
          <p:cNvSpPr>
            <a:spLocks noChangeArrowheads="1"/>
          </p:cNvSpPr>
          <p:nvPr/>
        </p:nvSpPr>
        <p:spPr bwMode="auto">
          <a:xfrm>
            <a:off x="1194954" y="1819474"/>
            <a:ext cx="4901046" cy="178510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50FA7B"/>
                </a:solidFill>
                <a:effectLst/>
                <a:latin typeface="JetBrains Mono"/>
              </a:rPr>
              <a:t>findAllDocuments </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db</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collectionName</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callback</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=&gt;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6272A4"/>
                </a:solidFill>
                <a:effectLst/>
                <a:latin typeface="JetBrains Mono"/>
              </a:rPr>
              <a:t>// Get document of collection</a:t>
            </a:r>
            <a:br>
              <a:rPr kumimoji="0" lang="en-US" altLang="en-US" sz="1100" b="0" i="1" u="none" strike="noStrike" cap="none" normalizeH="0" baseline="0">
                <a:ln>
                  <a:noFill/>
                </a:ln>
                <a:solidFill>
                  <a:srgbClr val="6272A4"/>
                </a:solidFill>
                <a:effectLst/>
                <a:latin typeface="JetBrains Mono"/>
              </a:rPr>
            </a:br>
            <a:r>
              <a:rPr kumimoji="0" lang="en-US" altLang="en-US" sz="1100" b="0" i="1" u="none" strike="noStrike" cap="none" normalizeH="0" baseline="0">
                <a:ln>
                  <a:noFill/>
                </a:ln>
                <a:solidFill>
                  <a:srgbClr val="6272A4"/>
                </a:solidFill>
                <a:effectLst/>
                <a:latin typeface="JetBrains Mono"/>
              </a:rPr>
              <a:t>    </a:t>
            </a: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collection </a:t>
            </a:r>
            <a:r>
              <a:rPr kumimoji="0" lang="en-US" altLang="en-US" sz="1100" b="0" i="0" u="none" strike="noStrike" cap="none" normalizeH="0" baseline="0">
                <a:ln>
                  <a:noFill/>
                </a:ln>
                <a:solidFill>
                  <a:srgbClr val="FF79C6"/>
                </a:solidFill>
                <a:effectLst/>
                <a:latin typeface="JetBrains Mono"/>
              </a:rPr>
              <a:t>= </a:t>
            </a:r>
            <a:r>
              <a:rPr kumimoji="0" lang="en-US" altLang="en-US" sz="1100" b="0" i="1" u="none" strike="noStrike" cap="none" normalizeH="0" baseline="0">
                <a:ln>
                  <a:noFill/>
                </a:ln>
                <a:solidFill>
                  <a:srgbClr val="FFB86C"/>
                </a:solidFill>
                <a:effectLst/>
                <a:latin typeface="JetBrains Mono"/>
              </a:rPr>
              <a:t>db</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50FA7B"/>
                </a:solidFill>
                <a:effectLst/>
                <a:latin typeface="JetBrains Mono"/>
              </a:rPr>
              <a:t>collection</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collectionName</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collection.</a:t>
            </a:r>
            <a:r>
              <a:rPr kumimoji="0" lang="en-US" altLang="en-US" sz="1100" b="0" i="0" u="none" strike="noStrike" cap="none" normalizeH="0" baseline="0">
                <a:ln>
                  <a:noFill/>
                </a:ln>
                <a:solidFill>
                  <a:srgbClr val="50FA7B"/>
                </a:solidFill>
                <a:effectLst/>
                <a:latin typeface="JetBrains Mono"/>
              </a:rPr>
              <a:t>find</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50FA7B"/>
                </a:solidFill>
                <a:effectLst/>
                <a:latin typeface="JetBrains Mono"/>
              </a:rPr>
              <a:t>toArray</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err</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docs</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=&gt;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if </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err</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throw </a:t>
            </a:r>
            <a:r>
              <a:rPr kumimoji="0" lang="en-US" altLang="en-US" sz="1100" b="0" i="1" u="none" strike="noStrike" cap="none" normalizeH="0" baseline="0">
                <a:ln>
                  <a:noFill/>
                </a:ln>
                <a:solidFill>
                  <a:srgbClr val="FFB86C"/>
                </a:solidFill>
                <a:effectLst/>
                <a:latin typeface="JetBrains Mono"/>
              </a:rPr>
              <a:t>err</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8BE9FD"/>
                </a:solidFill>
                <a:effectLst/>
                <a:latin typeface="JetBrains Mono"/>
              </a:rPr>
              <a:t>console</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50FA7B"/>
                </a:solidFill>
                <a:effectLst/>
                <a:latin typeface="JetBrains Mono"/>
              </a:rPr>
              <a:t>log</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1FA8C"/>
                </a:solidFill>
                <a:effectLst/>
                <a:latin typeface="JetBrains Mono"/>
              </a:rPr>
              <a:t>'Found the following records'</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8BE9FD"/>
                </a:solidFill>
                <a:effectLst/>
                <a:latin typeface="JetBrains Mono"/>
              </a:rPr>
              <a:t>console</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50FA7B"/>
                </a:solidFill>
                <a:effectLst/>
                <a:latin typeface="JetBrains Mono"/>
              </a:rPr>
              <a:t>log</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docs</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callback</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docs</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76EDBD2D-FF21-4B81-96B3-80F47B5BB048}"/>
              </a:ext>
            </a:extLst>
          </p:cNvPr>
          <p:cNvSpPr>
            <a:spLocks noChangeArrowheads="1"/>
          </p:cNvSpPr>
          <p:nvPr/>
        </p:nvSpPr>
        <p:spPr bwMode="auto">
          <a:xfrm>
            <a:off x="1194954" y="4448048"/>
            <a:ext cx="4901046" cy="93871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50FA7B"/>
                </a:solidFill>
                <a:effectLst/>
                <a:latin typeface="JetBrains Mono"/>
              </a:rPr>
              <a:t>insertDocument</a:t>
            </a:r>
            <a:r>
              <a:rPr kumimoji="0" lang="en-US" altLang="en-US" sz="1100" b="0" i="0" u="none" strike="noStrike" cap="none" normalizeH="0" baseline="0">
                <a:ln>
                  <a:noFill/>
                </a:ln>
                <a:solidFill>
                  <a:srgbClr val="F8F8F2"/>
                </a:solidFill>
                <a:effectLst/>
                <a:latin typeface="JetBrains Mono"/>
              </a:rPr>
              <a:t>(db, </a:t>
            </a:r>
            <a:r>
              <a:rPr kumimoji="0" lang="en-US" altLang="en-US" sz="1100" b="0" i="0" u="none" strike="noStrike" cap="none" normalizeH="0" baseline="0">
                <a:ln>
                  <a:noFill/>
                </a:ln>
                <a:solidFill>
                  <a:srgbClr val="F1FA8C"/>
                </a:solidFill>
                <a:effectLst/>
                <a:latin typeface="JetBrains Mono"/>
              </a:rPr>
              <a:t>'customers'</a:t>
            </a:r>
            <a:r>
              <a:rPr kumimoji="0" lang="en-US" altLang="en-US" sz="1100" b="0" i="0" u="none" strike="noStrike" cap="none" normalizeH="0" baseline="0">
                <a:ln>
                  <a:noFill/>
                </a:ln>
                <a:solidFill>
                  <a:srgbClr val="F8F8F2"/>
                </a:solidFill>
                <a:effectLst/>
                <a:latin typeface="JetBrains Mono"/>
              </a:rPr>
              <a:t>, data, () </a:t>
            </a:r>
            <a:r>
              <a:rPr kumimoji="0" lang="en-US" altLang="en-US" sz="1100" b="0" i="0" u="none" strike="noStrike" cap="none" normalizeH="0" baseline="0">
                <a:ln>
                  <a:noFill/>
                </a:ln>
                <a:solidFill>
                  <a:srgbClr val="FF79C6"/>
                </a:solidFill>
                <a:effectLst/>
                <a:latin typeface="JetBrains Mono"/>
              </a:rPr>
              <a:t>=&gt;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50FA7B"/>
                </a:solidFill>
                <a:effectLst/>
                <a:latin typeface="JetBrains Mono"/>
              </a:rPr>
              <a:t>findAllDocuments</a:t>
            </a:r>
            <a:r>
              <a:rPr kumimoji="0" lang="en-US" altLang="en-US" sz="1100" b="0" i="0" u="none" strike="noStrike" cap="none" normalizeH="0" baseline="0">
                <a:ln>
                  <a:noFill/>
                </a:ln>
                <a:solidFill>
                  <a:srgbClr val="F8F8F2"/>
                </a:solidFill>
                <a:effectLst/>
                <a:latin typeface="JetBrains Mono"/>
              </a:rPr>
              <a:t>(db, </a:t>
            </a:r>
            <a:r>
              <a:rPr kumimoji="0" lang="en-US" altLang="en-US" sz="1100" b="0" i="0" u="none" strike="noStrike" cap="none" normalizeH="0" baseline="0">
                <a:ln>
                  <a:noFill/>
                </a:ln>
                <a:solidFill>
                  <a:srgbClr val="F1FA8C"/>
                </a:solidFill>
                <a:effectLst/>
                <a:latin typeface="JetBrains Mono"/>
              </a:rPr>
              <a:t>'customers'</a:t>
            </a:r>
            <a:r>
              <a:rPr kumimoji="0" lang="en-US" altLang="en-US" sz="1100" b="0" i="0" u="none" strike="noStrike" cap="none" normalizeH="0" baseline="0">
                <a:ln>
                  <a:noFill/>
                </a:ln>
                <a:solidFill>
                  <a:srgbClr val="F8F8F2"/>
                </a:solidFill>
                <a:effectLst/>
                <a:latin typeface="JetBrains Mono"/>
              </a:rPr>
              <a:t>, () </a:t>
            </a:r>
            <a:r>
              <a:rPr kumimoji="0" lang="en-US" altLang="en-US" sz="1100" b="0" i="0" u="none" strike="noStrike" cap="none" normalizeH="0" baseline="0">
                <a:ln>
                  <a:noFill/>
                </a:ln>
                <a:solidFill>
                  <a:srgbClr val="FF79C6"/>
                </a:solidFill>
                <a:effectLst/>
                <a:latin typeface="JetBrains Mono"/>
              </a:rPr>
              <a:t>=&gt;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client</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50FA7B"/>
                </a:solidFill>
                <a:effectLst/>
                <a:latin typeface="JetBrains Mono"/>
              </a:rPr>
              <a:t>close</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01209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C38A4-350F-41D6-AAAF-B040091713A3}"/>
              </a:ext>
            </a:extLst>
          </p:cNvPr>
          <p:cNvSpPr>
            <a:spLocks noGrp="1"/>
          </p:cNvSpPr>
          <p:nvPr>
            <p:ph type="title"/>
          </p:nvPr>
        </p:nvSpPr>
        <p:spPr/>
        <p:txBody>
          <a:bodyPr/>
          <a:lstStyle/>
          <a:p>
            <a:r>
              <a:rPr lang="en-US" dirty="0"/>
              <a:t>Find with condition and Async - Await</a:t>
            </a:r>
          </a:p>
        </p:txBody>
      </p:sp>
      <p:sp>
        <p:nvSpPr>
          <p:cNvPr id="3" name="Content Placeholder 2">
            <a:extLst>
              <a:ext uri="{FF2B5EF4-FFF2-40B4-BE49-F238E27FC236}">
                <a16:creationId xmlns:a16="http://schemas.microsoft.com/office/drawing/2014/main" id="{5AEA1F78-260D-4C33-A335-3A620A8BFF39}"/>
              </a:ext>
            </a:extLst>
          </p:cNvPr>
          <p:cNvSpPr>
            <a:spLocks noGrp="1"/>
          </p:cNvSpPr>
          <p:nvPr>
            <p:ph sz="quarter" idx="34"/>
          </p:nvPr>
        </p:nvSpPr>
        <p:spPr/>
        <p:txBody>
          <a:bodyPr/>
          <a:lstStyle/>
          <a:p>
            <a:r>
              <a:rPr lang="en-US" dirty="0"/>
              <a:t>Create </a:t>
            </a:r>
            <a:r>
              <a:rPr lang="en-US" b="1" dirty="0"/>
              <a:t>find_document_async.js</a:t>
            </a:r>
          </a:p>
          <a:p>
            <a:pPr lvl="1"/>
            <a:r>
              <a:rPr lang="en-US" b="1" dirty="0" err="1"/>
              <a:t>findOne</a:t>
            </a:r>
            <a:r>
              <a:rPr lang="en-US" b="1" dirty="0"/>
              <a:t>() </a:t>
            </a:r>
            <a:r>
              <a:rPr lang="en-US" dirty="0"/>
              <a:t>method to find document</a:t>
            </a:r>
          </a:p>
          <a:p>
            <a:pPr lvl="1"/>
            <a:endParaRPr lang="en-US" dirty="0"/>
          </a:p>
          <a:p>
            <a:pPr lvl="1"/>
            <a:endParaRPr lang="en-US" dirty="0"/>
          </a:p>
          <a:p>
            <a:pPr lvl="1"/>
            <a:endParaRPr lang="en-US" dirty="0"/>
          </a:p>
          <a:p>
            <a:pPr lvl="1"/>
            <a:endParaRPr lang="en-US" dirty="0"/>
          </a:p>
          <a:p>
            <a:pPr lvl="1"/>
            <a:r>
              <a:rPr lang="en-US" dirty="0"/>
              <a:t>Connect </a:t>
            </a:r>
            <a:r>
              <a:rPr lang="en-US" dirty="0" err="1"/>
              <a:t>db</a:t>
            </a:r>
            <a:r>
              <a:rPr lang="en-US" dirty="0"/>
              <a:t> and call </a:t>
            </a:r>
            <a:r>
              <a:rPr lang="en-US" b="1" dirty="0" err="1"/>
              <a:t>findOne</a:t>
            </a:r>
            <a:r>
              <a:rPr lang="en-US" b="1" dirty="0"/>
              <a:t>()</a:t>
            </a:r>
            <a:r>
              <a:rPr lang="en-US" dirty="0"/>
              <a:t> with query</a:t>
            </a:r>
          </a:p>
          <a:p>
            <a:pPr lvl="1"/>
            <a:endParaRPr lang="en-US" dirty="0"/>
          </a:p>
          <a:p>
            <a:pPr lvl="1"/>
            <a:endParaRPr lang="en-US" dirty="0"/>
          </a:p>
          <a:p>
            <a:pPr lvl="1"/>
            <a:endParaRPr lang="en-US" b="1" dirty="0"/>
          </a:p>
        </p:txBody>
      </p:sp>
      <p:sp>
        <p:nvSpPr>
          <p:cNvPr id="4" name="Rectangle 1">
            <a:extLst>
              <a:ext uri="{FF2B5EF4-FFF2-40B4-BE49-F238E27FC236}">
                <a16:creationId xmlns:a16="http://schemas.microsoft.com/office/drawing/2014/main" id="{E4696220-C66E-4E82-A747-1EF7B86D8C7C}"/>
              </a:ext>
            </a:extLst>
          </p:cNvPr>
          <p:cNvSpPr>
            <a:spLocks noChangeArrowheads="1"/>
          </p:cNvSpPr>
          <p:nvPr/>
        </p:nvSpPr>
        <p:spPr bwMode="auto">
          <a:xfrm>
            <a:off x="1652155" y="2148745"/>
            <a:ext cx="5434445" cy="161582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50FA7B"/>
                </a:solidFill>
                <a:effectLst/>
                <a:latin typeface="JetBrains Mono"/>
              </a:rPr>
              <a:t>findOne </a:t>
            </a:r>
            <a:r>
              <a:rPr kumimoji="0" lang="en-US" altLang="en-US" sz="1100" b="0" i="0" u="none" strike="noStrike" cap="none" normalizeH="0" baseline="0">
                <a:ln>
                  <a:noFill/>
                </a:ln>
                <a:solidFill>
                  <a:srgbClr val="FF79C6"/>
                </a:solidFill>
                <a:effectLst/>
                <a:latin typeface="JetBrains Mono"/>
              </a:rPr>
              <a:t>= async </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db</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collectionName</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query</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=&gt;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try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6272A4"/>
                </a:solidFill>
                <a:effectLst/>
                <a:latin typeface="JetBrains Mono"/>
              </a:rPr>
              <a:t>// Get document of collection</a:t>
            </a:r>
            <a:br>
              <a:rPr kumimoji="0" lang="en-US" altLang="en-US" sz="1100" b="0" i="1" u="none" strike="noStrike" cap="none" normalizeH="0" baseline="0">
                <a:ln>
                  <a:noFill/>
                </a:ln>
                <a:solidFill>
                  <a:srgbClr val="6272A4"/>
                </a:solidFill>
                <a:effectLst/>
                <a:latin typeface="JetBrains Mono"/>
              </a:rPr>
            </a:br>
            <a:r>
              <a:rPr kumimoji="0" lang="en-US" altLang="en-US" sz="1100" b="0" i="1" u="none" strike="noStrike" cap="none" normalizeH="0" baseline="0">
                <a:ln>
                  <a:noFill/>
                </a:ln>
                <a:solidFill>
                  <a:srgbClr val="6272A4"/>
                </a:solidFill>
                <a:effectLst/>
                <a:latin typeface="JetBrains Mono"/>
              </a:rPr>
              <a:t>        </a:t>
            </a: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collection </a:t>
            </a:r>
            <a:r>
              <a:rPr kumimoji="0" lang="en-US" altLang="en-US" sz="1100" b="0" i="0" u="none" strike="noStrike" cap="none" normalizeH="0" baseline="0">
                <a:ln>
                  <a:noFill/>
                </a:ln>
                <a:solidFill>
                  <a:srgbClr val="FF79C6"/>
                </a:solidFill>
                <a:effectLst/>
                <a:latin typeface="JetBrains Mono"/>
              </a:rPr>
              <a:t>= </a:t>
            </a:r>
            <a:r>
              <a:rPr kumimoji="0" lang="en-US" altLang="en-US" sz="1100" b="0" i="1" u="none" strike="noStrike" cap="none" normalizeH="0" baseline="0">
                <a:ln>
                  <a:noFill/>
                </a:ln>
                <a:solidFill>
                  <a:srgbClr val="FFB86C"/>
                </a:solidFill>
                <a:effectLst/>
                <a:latin typeface="JetBrains Mono"/>
              </a:rPr>
              <a:t>db</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50FA7B"/>
                </a:solidFill>
                <a:effectLst/>
                <a:latin typeface="JetBrains Mono"/>
              </a:rPr>
              <a:t>collection</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collectionName</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return await </a:t>
            </a:r>
            <a:r>
              <a:rPr kumimoji="0" lang="en-US" altLang="en-US" sz="1100" b="0" i="0" u="none" strike="noStrike" cap="none" normalizeH="0" baseline="0">
                <a:ln>
                  <a:noFill/>
                </a:ln>
                <a:solidFill>
                  <a:srgbClr val="F8F8F2"/>
                </a:solidFill>
                <a:effectLst/>
                <a:latin typeface="JetBrains Mono"/>
              </a:rPr>
              <a:t>collection.findOne(</a:t>
            </a:r>
            <a:r>
              <a:rPr kumimoji="0" lang="en-US" altLang="en-US" sz="1100" b="0" i="1" u="none" strike="noStrike" cap="none" normalizeH="0" baseline="0">
                <a:ln>
                  <a:noFill/>
                </a:ln>
                <a:solidFill>
                  <a:srgbClr val="FFB86C"/>
                </a:solidFill>
                <a:effectLst/>
                <a:latin typeface="JetBrains Mono"/>
              </a:rPr>
              <a:t>query</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 </a:t>
            </a:r>
            <a:r>
              <a:rPr kumimoji="0" lang="en-US" altLang="en-US" sz="1100" b="0" i="0" u="none" strike="noStrike" cap="none" normalizeH="0" baseline="0">
                <a:ln>
                  <a:noFill/>
                </a:ln>
                <a:solidFill>
                  <a:srgbClr val="FF79C6"/>
                </a:solidFill>
                <a:effectLst/>
                <a:latin typeface="JetBrains Mono"/>
              </a:rPr>
              <a:t>catch </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err</a:t>
            </a: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throw </a:t>
            </a:r>
            <a:r>
              <a:rPr kumimoji="0" lang="en-US" altLang="en-US" sz="1100" b="0" i="1" u="none" strike="noStrike" cap="none" normalizeH="0" baseline="0">
                <a:ln>
                  <a:noFill/>
                </a:ln>
                <a:solidFill>
                  <a:srgbClr val="FFB86C"/>
                </a:solidFill>
                <a:effectLst/>
                <a:latin typeface="JetBrains Mono"/>
              </a:rPr>
              <a:t>err</a:t>
            </a:r>
            <a:br>
              <a:rPr kumimoji="0" lang="en-US" altLang="en-US" sz="1100" b="0" i="1" u="none" strike="noStrike" cap="none" normalizeH="0" baseline="0">
                <a:ln>
                  <a:noFill/>
                </a:ln>
                <a:solidFill>
                  <a:srgbClr val="FFB86C"/>
                </a:solidFill>
                <a:effectLst/>
                <a:latin typeface="JetBrains Mono"/>
              </a:rPr>
            </a:br>
            <a:r>
              <a:rPr kumimoji="0" lang="en-US" altLang="en-US" sz="1100" b="0" i="1" u="none" strike="noStrike" cap="none" normalizeH="0" baseline="0">
                <a:ln>
                  <a:noFill/>
                </a:ln>
                <a:solidFill>
                  <a:srgbClr val="FFB86C"/>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4F26E6A-A17F-470F-BB2F-AE4BFDFBE065}"/>
              </a:ext>
            </a:extLst>
          </p:cNvPr>
          <p:cNvSpPr>
            <a:spLocks noChangeArrowheads="1"/>
          </p:cNvSpPr>
          <p:nvPr/>
        </p:nvSpPr>
        <p:spPr bwMode="auto">
          <a:xfrm>
            <a:off x="1652155" y="4182094"/>
            <a:ext cx="5434445" cy="2123658"/>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8F8F2"/>
                </a:solidFill>
                <a:effectLst/>
                <a:latin typeface="JetBrains Mono"/>
              </a:rPr>
              <a:t>mongoClient.</a:t>
            </a:r>
            <a:r>
              <a:rPr kumimoji="0" lang="en-US" altLang="en-US" sz="1100" b="0" i="0" u="none" strike="noStrike" cap="none" normalizeH="0" baseline="0">
                <a:ln>
                  <a:noFill/>
                </a:ln>
                <a:solidFill>
                  <a:srgbClr val="50FA7B"/>
                </a:solidFill>
                <a:effectLst/>
                <a:latin typeface="JetBrains Mono"/>
              </a:rPr>
              <a:t>connect</a:t>
            </a:r>
            <a:r>
              <a:rPr kumimoji="0" lang="en-US" altLang="en-US" sz="1100" b="0" i="0" u="none" strike="noStrike" cap="none" normalizeH="0" baseline="0">
                <a:ln>
                  <a:noFill/>
                </a:ln>
                <a:solidFill>
                  <a:srgbClr val="F8F8F2"/>
                </a:solidFill>
                <a:effectLst/>
                <a:latin typeface="JetBrains Mono"/>
              </a:rPr>
              <a:t>(url, { useUnifiedTopology</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BD93F9"/>
                </a:solidFill>
                <a:effectLst/>
                <a:latin typeface="JetBrains Mono"/>
              </a:rPr>
              <a:t>true </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async </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err</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client</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=&gt;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if </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err</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throw </a:t>
            </a:r>
            <a:r>
              <a:rPr kumimoji="0" lang="en-US" altLang="en-US" sz="1100" b="0" i="1" u="none" strike="noStrike" cap="none" normalizeH="0" baseline="0">
                <a:ln>
                  <a:noFill/>
                </a:ln>
                <a:solidFill>
                  <a:srgbClr val="FFB86C"/>
                </a:solidFill>
                <a:effectLst/>
                <a:latin typeface="JetBrains Mono"/>
              </a:rPr>
              <a:t>err</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8BE9FD"/>
                </a:solidFill>
                <a:effectLst/>
                <a:latin typeface="JetBrains Mono"/>
              </a:rPr>
              <a:t>console</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50FA7B"/>
                </a:solidFill>
                <a:effectLst/>
                <a:latin typeface="JetBrains Mono"/>
              </a:rPr>
              <a:t>log</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1FA8C"/>
                </a:solidFill>
                <a:effectLst/>
                <a:latin typeface="JetBrains Mono"/>
              </a:rPr>
              <a:t>"Connect to Database!"</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db </a:t>
            </a:r>
            <a:r>
              <a:rPr kumimoji="0" lang="en-US" altLang="en-US" sz="1100" b="0" i="0" u="none" strike="noStrike" cap="none" normalizeH="0" baseline="0">
                <a:ln>
                  <a:noFill/>
                </a:ln>
                <a:solidFill>
                  <a:srgbClr val="FF79C6"/>
                </a:solidFill>
                <a:effectLst/>
                <a:latin typeface="JetBrains Mono"/>
              </a:rPr>
              <a:t>= </a:t>
            </a:r>
            <a:r>
              <a:rPr kumimoji="0" lang="en-US" altLang="en-US" sz="1100" b="0" i="1" u="none" strike="noStrike" cap="none" normalizeH="0" baseline="0">
                <a:ln>
                  <a:noFill/>
                </a:ln>
                <a:solidFill>
                  <a:srgbClr val="FFB86C"/>
                </a:solidFill>
                <a:effectLst/>
                <a:latin typeface="JetBrains Mono"/>
              </a:rPr>
              <a:t>client</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50FA7B"/>
                </a:solidFill>
                <a:effectLst/>
                <a:latin typeface="JetBrains Mono"/>
              </a:rPr>
              <a:t>db</a:t>
            </a:r>
            <a:r>
              <a:rPr kumimoji="0" lang="en-US" altLang="en-US" sz="1100" b="0" i="0" u="none" strike="noStrike" cap="none" normalizeH="0" baseline="0">
                <a:ln>
                  <a:noFill/>
                </a:ln>
                <a:solidFill>
                  <a:srgbClr val="F8F8F2"/>
                </a:solidFill>
                <a:effectLst/>
                <a:latin typeface="JetBrains Mono"/>
              </a:rPr>
              <a:t>(dbName);</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query </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name</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'NashTech'</a:t>
            </a:r>
            <a:br>
              <a:rPr kumimoji="0" lang="en-US" altLang="en-US" sz="1100" b="0" i="0" u="none" strike="noStrike" cap="none" normalizeH="0" baseline="0">
                <a:ln>
                  <a:noFill/>
                </a:ln>
                <a:solidFill>
                  <a:srgbClr val="F1FA8C"/>
                </a:solidFill>
                <a:effectLst/>
                <a:latin typeface="JetBrains Mono"/>
              </a:rPr>
            </a:br>
            <a:r>
              <a:rPr kumimoji="0" lang="en-US" altLang="en-US" sz="1100" b="0" i="0" u="none" strike="noStrike" cap="none" normalizeH="0" baseline="0">
                <a:ln>
                  <a:noFill/>
                </a:ln>
                <a:solidFill>
                  <a:srgbClr val="F1FA8C"/>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result </a:t>
            </a:r>
            <a:r>
              <a:rPr kumimoji="0" lang="en-US" altLang="en-US" sz="1100" b="0" i="0" u="none" strike="noStrike" cap="none" normalizeH="0" baseline="0">
                <a:ln>
                  <a:noFill/>
                </a:ln>
                <a:solidFill>
                  <a:srgbClr val="FF79C6"/>
                </a:solidFill>
                <a:effectLst/>
                <a:latin typeface="JetBrains Mono"/>
              </a:rPr>
              <a:t>= await </a:t>
            </a:r>
            <a:r>
              <a:rPr kumimoji="0" lang="en-US" altLang="en-US" sz="1100" b="0" i="0" u="none" strike="noStrike" cap="none" normalizeH="0" baseline="0">
                <a:ln>
                  <a:noFill/>
                </a:ln>
                <a:solidFill>
                  <a:srgbClr val="50FA7B"/>
                </a:solidFill>
                <a:effectLst/>
                <a:latin typeface="JetBrains Mono"/>
              </a:rPr>
              <a:t>findOne</a:t>
            </a:r>
            <a:r>
              <a:rPr kumimoji="0" lang="en-US" altLang="en-US" sz="1100" b="0" i="0" u="none" strike="noStrike" cap="none" normalizeH="0" baseline="0">
                <a:ln>
                  <a:noFill/>
                </a:ln>
                <a:solidFill>
                  <a:srgbClr val="F8F8F2"/>
                </a:solidFill>
                <a:effectLst/>
                <a:latin typeface="JetBrains Mono"/>
              </a:rPr>
              <a:t>(db, </a:t>
            </a:r>
            <a:r>
              <a:rPr kumimoji="0" lang="en-US" altLang="en-US" sz="1100" b="0" i="0" u="none" strike="noStrike" cap="none" normalizeH="0" baseline="0">
                <a:ln>
                  <a:noFill/>
                </a:ln>
                <a:solidFill>
                  <a:srgbClr val="F1FA8C"/>
                </a:solidFill>
                <a:effectLst/>
                <a:latin typeface="JetBrains Mono"/>
              </a:rPr>
              <a:t>'customers'</a:t>
            </a:r>
            <a:r>
              <a:rPr kumimoji="0" lang="en-US" altLang="en-US" sz="1100" b="0" i="0" u="none" strike="noStrike" cap="none" normalizeH="0" baseline="0">
                <a:ln>
                  <a:noFill/>
                </a:ln>
                <a:solidFill>
                  <a:srgbClr val="F8F8F2"/>
                </a:solidFill>
                <a:effectLst/>
                <a:latin typeface="JetBrains Mono"/>
              </a:rPr>
              <a:t>, query);</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8BE9FD"/>
                </a:solidFill>
                <a:effectLst/>
                <a:latin typeface="JetBrains Mono"/>
              </a:rPr>
              <a:t>console</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50FA7B"/>
                </a:solidFill>
                <a:effectLst/>
                <a:latin typeface="JetBrains Mono"/>
              </a:rPr>
              <a:t>log</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1FA8C"/>
                </a:solidFill>
                <a:effectLst/>
                <a:latin typeface="JetBrains Mono"/>
              </a:rPr>
              <a:t>'Ket qua: '</a:t>
            </a:r>
            <a:r>
              <a:rPr kumimoji="0" lang="en-US" altLang="en-US" sz="1100" b="0" i="0" u="none" strike="noStrike" cap="none" normalizeH="0" baseline="0">
                <a:ln>
                  <a:noFill/>
                </a:ln>
                <a:solidFill>
                  <a:srgbClr val="F8F8F2"/>
                </a:solidFill>
                <a:effectLst/>
                <a:latin typeface="JetBrains Mono"/>
              </a:rPr>
              <a:t>, result);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await </a:t>
            </a:r>
            <a:r>
              <a:rPr kumimoji="0" lang="en-US" altLang="en-US" sz="1100" b="0" i="1" u="none" strike="noStrike" cap="none" normalizeH="0" baseline="0">
                <a:ln>
                  <a:noFill/>
                </a:ln>
                <a:solidFill>
                  <a:srgbClr val="FFB86C"/>
                </a:solidFill>
                <a:effectLst/>
                <a:latin typeface="JetBrains Mono"/>
              </a:rPr>
              <a:t>client</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50FA7B"/>
                </a:solidFill>
                <a:effectLst/>
                <a:latin typeface="JetBrains Mono"/>
              </a:rPr>
              <a:t>close</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5738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0428BD-2841-4BF5-B645-14C86D2C8536}"/>
              </a:ext>
            </a:extLst>
          </p:cNvPr>
          <p:cNvSpPr>
            <a:spLocks noGrp="1"/>
          </p:cNvSpPr>
          <p:nvPr>
            <p:ph type="title"/>
          </p:nvPr>
        </p:nvSpPr>
        <p:spPr>
          <a:xfrm>
            <a:off x="838200" y="405445"/>
            <a:ext cx="7173191" cy="1049281"/>
          </a:xfrm>
        </p:spPr>
        <p:txBody>
          <a:bodyPr/>
          <a:lstStyle/>
          <a:p>
            <a:r>
              <a:rPr lang="en-US" dirty="0"/>
              <a:t>Build and Structure a Node.js MVC Application</a:t>
            </a:r>
          </a:p>
        </p:txBody>
      </p:sp>
      <p:sp>
        <p:nvSpPr>
          <p:cNvPr id="5" name="Content Placeholder 4">
            <a:extLst>
              <a:ext uri="{FF2B5EF4-FFF2-40B4-BE49-F238E27FC236}">
                <a16:creationId xmlns:a16="http://schemas.microsoft.com/office/drawing/2014/main" id="{38B3D671-9F81-4C37-89DC-54321A4A7E44}"/>
              </a:ext>
            </a:extLst>
          </p:cNvPr>
          <p:cNvSpPr>
            <a:spLocks noGrp="1"/>
          </p:cNvSpPr>
          <p:nvPr>
            <p:ph sz="quarter" idx="10"/>
          </p:nvPr>
        </p:nvSpPr>
        <p:spPr/>
        <p:txBody>
          <a:bodyPr/>
          <a:lstStyle/>
          <a:p>
            <a:r>
              <a:rPr lang="en-US" dirty="0"/>
              <a:t>Focus Items</a:t>
            </a:r>
          </a:p>
        </p:txBody>
      </p:sp>
      <p:sp>
        <p:nvSpPr>
          <p:cNvPr id="6" name="Content Placeholder 5">
            <a:extLst>
              <a:ext uri="{FF2B5EF4-FFF2-40B4-BE49-F238E27FC236}">
                <a16:creationId xmlns:a16="http://schemas.microsoft.com/office/drawing/2014/main" id="{8139B160-7439-47B2-B23C-E1BB3946E3FD}"/>
              </a:ext>
            </a:extLst>
          </p:cNvPr>
          <p:cNvSpPr>
            <a:spLocks noGrp="1"/>
          </p:cNvSpPr>
          <p:nvPr>
            <p:ph sz="quarter" idx="12"/>
          </p:nvPr>
        </p:nvSpPr>
        <p:spPr>
          <a:xfrm>
            <a:off x="838200" y="2036433"/>
            <a:ext cx="5411993" cy="2483612"/>
          </a:xfrm>
        </p:spPr>
        <p:txBody>
          <a:bodyPr/>
          <a:lstStyle/>
          <a:p>
            <a:pPr marL="285750" indent="-285750">
              <a:buFont typeface="Arial" panose="020B0604020202020204" pitchFamily="34" charset="0"/>
              <a:buChar char="•"/>
            </a:pPr>
            <a:r>
              <a:rPr lang="en-US" dirty="0"/>
              <a:t>What is MVC?</a:t>
            </a:r>
          </a:p>
          <a:p>
            <a:pPr marL="285750" indent="-285750">
              <a:buFont typeface="Arial" panose="020B0604020202020204" pitchFamily="34" charset="0"/>
              <a:buChar char="•"/>
            </a:pPr>
            <a:r>
              <a:rPr lang="en-US" dirty="0"/>
              <a:t>Laying out the Foundation</a:t>
            </a:r>
          </a:p>
          <a:p>
            <a:pPr marL="285750" indent="-285750">
              <a:buFont typeface="Arial" panose="020B0604020202020204" pitchFamily="34" charset="0"/>
              <a:buChar char="•"/>
            </a:pPr>
            <a:r>
              <a:rPr lang="en-US" dirty="0"/>
              <a:t>Storing our settings</a:t>
            </a:r>
          </a:p>
          <a:p>
            <a:pPr marL="285750" indent="-285750">
              <a:buFont typeface="Arial" panose="020B0604020202020204" pitchFamily="34" charset="0"/>
              <a:buChar char="•"/>
            </a:pPr>
            <a:r>
              <a:rPr lang="en-US" dirty="0"/>
              <a:t>Defining the Routes</a:t>
            </a:r>
          </a:p>
          <a:p>
            <a:pPr marL="285750" indent="-285750">
              <a:buFont typeface="Arial" panose="020B0604020202020204" pitchFamily="34" charset="0"/>
              <a:buChar char="•"/>
            </a:pPr>
            <a:r>
              <a:rPr lang="en-US" dirty="0"/>
              <a:t>Building the Models</a:t>
            </a:r>
          </a:p>
          <a:p>
            <a:pPr marL="285750" indent="-285750">
              <a:buFont typeface="Arial" panose="020B0604020202020204" pitchFamily="34" charset="0"/>
              <a:buChar char="•"/>
            </a:pPr>
            <a:r>
              <a:rPr lang="en-US" dirty="0"/>
              <a:t>Building the Controllers</a:t>
            </a:r>
          </a:p>
          <a:p>
            <a:pPr marL="285750" indent="-285750">
              <a:buFont typeface="Arial" panose="020B0604020202020204" pitchFamily="34" charset="0"/>
              <a:buChar char="•"/>
            </a:pPr>
            <a:r>
              <a:rPr lang="en-US" dirty="0"/>
              <a:t>Building the Views</a:t>
            </a:r>
          </a:p>
        </p:txBody>
      </p:sp>
    </p:spTree>
    <p:extLst>
      <p:ext uri="{BB962C8B-B14F-4D97-AF65-F5344CB8AC3E}">
        <p14:creationId xmlns:p14="http://schemas.microsoft.com/office/powerpoint/2010/main" val="17224245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What is MVC?</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Model-View-Controller (or MVC) is probably one of the most popular architectures for applications</a:t>
            </a:r>
          </a:p>
          <a:p>
            <a:pPr lvl="1"/>
            <a:r>
              <a:rPr lang="en-US" b="1" dirty="0"/>
              <a:t>Model:</a:t>
            </a:r>
            <a:r>
              <a:rPr lang="en-US" dirty="0"/>
              <a:t> the part of our application that will deal with the database or any data-related functionality.</a:t>
            </a:r>
          </a:p>
          <a:p>
            <a:pPr lvl="1"/>
            <a:r>
              <a:rPr lang="en-US" b="1" dirty="0"/>
              <a:t>View:</a:t>
            </a:r>
            <a:r>
              <a:rPr lang="en-US" dirty="0"/>
              <a:t> everything the user will see. Basically, the pages that we’re going to send to the client.</a:t>
            </a:r>
          </a:p>
          <a:p>
            <a:pPr lvl="1"/>
            <a:r>
              <a:rPr lang="en-US" b="1" dirty="0"/>
              <a:t>Controller:</a:t>
            </a:r>
            <a:r>
              <a:rPr lang="en-US" dirty="0"/>
              <a:t> the logic of our site, and the glue between models and views. Here we call our models to get the data, then we put that data on our views to be sent to the users.</a:t>
            </a:r>
          </a:p>
          <a:p>
            <a:r>
              <a:rPr lang="en-US" dirty="0"/>
              <a:t>We will build an application that allow us to create, view, edit and delete </a:t>
            </a:r>
            <a:r>
              <a:rPr lang="en-US"/>
              <a:t>plain-text notes.</a:t>
            </a:r>
            <a:endParaRPr lang="en-US" dirty="0"/>
          </a:p>
        </p:txBody>
      </p:sp>
    </p:spTree>
    <p:extLst>
      <p:ext uri="{BB962C8B-B14F-4D97-AF65-F5344CB8AC3E}">
        <p14:creationId xmlns:p14="http://schemas.microsoft.com/office/powerpoint/2010/main" val="9956006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Laying out the Foundation</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a:xfrm>
            <a:off x="838200" y="944142"/>
            <a:ext cx="10515600" cy="5099059"/>
          </a:xfrm>
        </p:spPr>
        <p:txBody>
          <a:bodyPr/>
          <a:lstStyle/>
          <a:p>
            <a:r>
              <a:rPr lang="en-US" dirty="0"/>
              <a:t>Create folder </a:t>
            </a:r>
            <a:r>
              <a:rPr lang="en-US" b="1" dirty="0"/>
              <a:t>notes-board</a:t>
            </a:r>
            <a:r>
              <a:rPr lang="en-US" dirty="0"/>
              <a:t>, run </a:t>
            </a:r>
            <a:r>
              <a:rPr lang="en-US" dirty="0" err="1">
                <a:highlight>
                  <a:srgbClr val="E5E8ED"/>
                </a:highlight>
              </a:rPr>
              <a:t>npm</a:t>
            </a:r>
            <a:r>
              <a:rPr lang="en-US" dirty="0">
                <a:highlight>
                  <a:srgbClr val="E5E8ED"/>
                </a:highlight>
              </a:rPr>
              <a:t> </a:t>
            </a:r>
            <a:r>
              <a:rPr lang="en-US" dirty="0" err="1">
                <a:highlight>
                  <a:srgbClr val="E5E8ED"/>
                </a:highlight>
              </a:rPr>
              <a:t>init</a:t>
            </a:r>
            <a:r>
              <a:rPr lang="en-US" dirty="0"/>
              <a:t> to create </a:t>
            </a:r>
            <a:r>
              <a:rPr lang="en-US" dirty="0" err="1"/>
              <a:t>package.json</a:t>
            </a:r>
            <a:endParaRPr lang="en-US" dirty="0"/>
          </a:p>
          <a:p>
            <a:r>
              <a:rPr lang="en-US" dirty="0"/>
              <a:t>We will install </a:t>
            </a:r>
            <a:r>
              <a:rPr lang="en-US" b="1" dirty="0"/>
              <a:t>Hapi.js</a:t>
            </a:r>
            <a:r>
              <a:rPr lang="en-US" dirty="0"/>
              <a:t> framework for this tutorial:</a:t>
            </a:r>
            <a:br>
              <a:rPr lang="en-US" dirty="0"/>
            </a:br>
            <a:r>
              <a:rPr lang="en-US" dirty="0" err="1">
                <a:highlight>
                  <a:srgbClr val="E5E8ED"/>
                </a:highlight>
              </a:rPr>
              <a:t>npm</a:t>
            </a:r>
            <a:r>
              <a:rPr lang="en-US" dirty="0">
                <a:highlight>
                  <a:srgbClr val="E5E8ED"/>
                </a:highlight>
              </a:rPr>
              <a:t> </a:t>
            </a:r>
            <a:r>
              <a:rPr lang="en-US" dirty="0" err="1">
                <a:highlight>
                  <a:srgbClr val="E5E8ED"/>
                </a:highlight>
              </a:rPr>
              <a:t>i</a:t>
            </a:r>
            <a:r>
              <a:rPr lang="en-US" dirty="0">
                <a:highlight>
                  <a:srgbClr val="E5E8ED"/>
                </a:highlight>
              </a:rPr>
              <a:t> @</a:t>
            </a:r>
            <a:r>
              <a:rPr lang="en-US" dirty="0" err="1">
                <a:highlight>
                  <a:srgbClr val="E5E8ED"/>
                </a:highlight>
              </a:rPr>
              <a:t>hapi</a:t>
            </a:r>
            <a:r>
              <a:rPr lang="en-US" dirty="0">
                <a:highlight>
                  <a:srgbClr val="E5E8ED"/>
                </a:highlight>
              </a:rPr>
              <a:t>/</a:t>
            </a:r>
            <a:r>
              <a:rPr lang="en-US" dirty="0" err="1">
                <a:highlight>
                  <a:srgbClr val="E5E8ED"/>
                </a:highlight>
              </a:rPr>
              <a:t>hapi</a:t>
            </a:r>
            <a:endParaRPr lang="en-US" dirty="0">
              <a:highlight>
                <a:srgbClr val="E5E8ED"/>
              </a:highlight>
            </a:endParaRPr>
          </a:p>
          <a:p>
            <a:r>
              <a:rPr lang="en-US" dirty="0"/>
              <a:t>Create </a:t>
            </a:r>
            <a:r>
              <a:rPr lang="en-US" b="1" dirty="0"/>
              <a:t>server.js</a:t>
            </a:r>
            <a:r>
              <a:rPr lang="en-US" dirty="0"/>
              <a:t> to start web server</a:t>
            </a:r>
            <a:endParaRPr lang="en-US" b="1" dirty="0"/>
          </a:p>
        </p:txBody>
      </p:sp>
      <p:sp>
        <p:nvSpPr>
          <p:cNvPr id="3" name="Rectangle 2">
            <a:extLst>
              <a:ext uri="{FF2B5EF4-FFF2-40B4-BE49-F238E27FC236}">
                <a16:creationId xmlns:a16="http://schemas.microsoft.com/office/drawing/2014/main" id="{46B0DB08-3BC7-43D5-90BD-F1D34FF7DABA}"/>
              </a:ext>
            </a:extLst>
          </p:cNvPr>
          <p:cNvSpPr>
            <a:spLocks noChangeArrowheads="1"/>
          </p:cNvSpPr>
          <p:nvPr/>
        </p:nvSpPr>
        <p:spPr bwMode="auto">
          <a:xfrm>
            <a:off x="1215737" y="2759235"/>
            <a:ext cx="7128164" cy="369331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F1FA8C"/>
                </a:solidFill>
                <a:effectLst/>
                <a:latin typeface="JetBrains Mono"/>
              </a:rPr>
              <a:t>"use strict"</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F8F8F2"/>
                </a:solidFill>
                <a:effectLst/>
                <a:latin typeface="JetBrains Mono"/>
              </a:rPr>
              <a:t>Hapi </a:t>
            </a:r>
            <a:r>
              <a:rPr kumimoji="0" lang="en-US" altLang="en-US" sz="900" b="0" i="0" u="none" strike="noStrike" cap="none" normalizeH="0" baseline="0">
                <a:ln>
                  <a:noFill/>
                </a:ln>
                <a:solidFill>
                  <a:srgbClr val="FF79C6"/>
                </a:solidFill>
                <a:effectLst/>
                <a:latin typeface="JetBrains Mono"/>
              </a:rPr>
              <a:t>= require</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"@hapi/hapi"</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F8F8F2"/>
                </a:solidFill>
                <a:effectLst/>
                <a:latin typeface="JetBrains Mono"/>
              </a:rPr>
              <a:t>Settings </a:t>
            </a:r>
            <a:r>
              <a:rPr kumimoji="0" lang="en-US" altLang="en-US" sz="900" b="0" i="0" u="none" strike="noStrike" cap="none" normalizeH="0" baseline="0">
                <a:ln>
                  <a:noFill/>
                </a:ln>
                <a:solidFill>
                  <a:srgbClr val="FF79C6"/>
                </a:solidFill>
                <a:effectLst/>
                <a:latin typeface="JetBrains Mono"/>
              </a:rPr>
              <a:t>= require</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"./settings"</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50FA7B"/>
                </a:solidFill>
                <a:effectLst/>
                <a:latin typeface="JetBrains Mono"/>
              </a:rPr>
              <a:t>init </a:t>
            </a:r>
            <a:r>
              <a:rPr kumimoji="0" lang="en-US" altLang="en-US" sz="900" b="0" i="0" u="none" strike="noStrike" cap="none" normalizeH="0" baseline="0">
                <a:ln>
                  <a:noFill/>
                </a:ln>
                <a:solidFill>
                  <a:srgbClr val="FF79C6"/>
                </a:solidFill>
                <a:effectLst/>
                <a:latin typeface="JetBrains Mono"/>
              </a:rPr>
              <a:t>= async </a:t>
            </a: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=&gt;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F8F8F2"/>
                </a:solidFill>
                <a:effectLst/>
                <a:latin typeface="JetBrains Mono"/>
              </a:rPr>
              <a:t>server </a:t>
            </a:r>
            <a:r>
              <a:rPr kumimoji="0" lang="en-US" altLang="en-US" sz="900" b="0" i="0" u="none" strike="noStrike" cap="none" normalizeH="0" baseline="0">
                <a:ln>
                  <a:noFill/>
                </a:ln>
                <a:solidFill>
                  <a:srgbClr val="FF79C6"/>
                </a:solidFill>
                <a:effectLst/>
                <a:latin typeface="JetBrains Mono"/>
              </a:rPr>
              <a:t>= new </a:t>
            </a:r>
            <a:r>
              <a:rPr kumimoji="0" lang="en-US" altLang="en-US" sz="900" b="0" i="0" u="none" strike="noStrike" cap="none" normalizeH="0" baseline="0">
                <a:ln>
                  <a:noFill/>
                </a:ln>
                <a:solidFill>
                  <a:srgbClr val="F8F8F2"/>
                </a:solidFill>
                <a:effectLst/>
                <a:latin typeface="JetBrains Mono"/>
              </a:rPr>
              <a:t>Hapi.</a:t>
            </a:r>
            <a:r>
              <a:rPr kumimoji="0" lang="en-US" altLang="en-US" sz="900" b="0" i="1" u="none" strike="noStrike" cap="none" normalizeH="0" baseline="0">
                <a:ln>
                  <a:noFill/>
                </a:ln>
                <a:solidFill>
                  <a:srgbClr val="8BE9FD"/>
                </a:solidFill>
                <a:effectLst/>
                <a:latin typeface="JetBrains Mono"/>
              </a:rPr>
              <a:t>Server</a:t>
            </a:r>
            <a:r>
              <a:rPr kumimoji="0" lang="en-US" altLang="en-US" sz="900" b="0" i="0" u="none" strike="noStrike" cap="none" normalizeH="0" baseline="0">
                <a:ln>
                  <a:noFill/>
                </a:ln>
                <a:solidFill>
                  <a:srgbClr val="F8F8F2"/>
                </a:solidFill>
                <a:effectLst/>
                <a:latin typeface="JetBrains Mono"/>
              </a:rPr>
              <a:t>({ port</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Settings.port });</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server.</a:t>
            </a:r>
            <a:r>
              <a:rPr kumimoji="0" lang="en-US" altLang="en-US" sz="900" b="0" i="0" u="none" strike="noStrike" cap="none" normalizeH="0" baseline="0">
                <a:ln>
                  <a:noFill/>
                </a:ln>
                <a:solidFill>
                  <a:srgbClr val="50FA7B"/>
                </a:solidFill>
                <a:effectLst/>
                <a:latin typeface="JetBrains Mono"/>
              </a:rPr>
              <a:t>route</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method</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1FA8C"/>
                </a:solidFill>
                <a:effectLst/>
                <a:latin typeface="JetBrains Mono"/>
              </a:rPr>
              <a:t>"GET"</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path</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1FA8C"/>
                </a:solidFill>
                <a:effectLst/>
                <a:latin typeface="JetBrains Mono"/>
              </a:rPr>
              <a:t>"/"</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50FA7B"/>
                </a:solidFill>
                <a:effectLst/>
                <a:latin typeface="JetBrains Mono"/>
              </a:rPr>
              <a:t>handler</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request</a:t>
            </a: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FFB86C"/>
                </a:solidFill>
                <a:effectLst/>
                <a:latin typeface="JetBrains Mono"/>
              </a:rPr>
              <a:t>h</a:t>
            </a: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=&gt;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return </a:t>
            </a:r>
            <a:r>
              <a:rPr kumimoji="0" lang="en-US" altLang="en-US" sz="900" b="0" i="0" u="none" strike="noStrike" cap="none" normalizeH="0" baseline="0">
                <a:ln>
                  <a:noFill/>
                </a:ln>
                <a:solidFill>
                  <a:srgbClr val="F1FA8C"/>
                </a:solidFill>
                <a:effectLst/>
                <a:latin typeface="JetBrains Mono"/>
              </a:rPr>
              <a:t>"Hello, world!"</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await </a:t>
            </a:r>
            <a:r>
              <a:rPr kumimoji="0" lang="en-US" altLang="en-US" sz="900" b="0" i="0" u="none" strike="noStrike" cap="none" normalizeH="0" baseline="0">
                <a:ln>
                  <a:noFill/>
                </a:ln>
                <a:solidFill>
                  <a:srgbClr val="F8F8F2"/>
                </a:solidFill>
                <a:effectLst/>
                <a:latin typeface="JetBrains Mono"/>
              </a:rPr>
              <a:t>server.</a:t>
            </a:r>
            <a:r>
              <a:rPr kumimoji="0" lang="en-US" altLang="en-US" sz="900" b="0" i="0" u="none" strike="noStrike" cap="none" normalizeH="0" baseline="0">
                <a:ln>
                  <a:noFill/>
                </a:ln>
                <a:solidFill>
                  <a:srgbClr val="50FA7B"/>
                </a:solidFill>
                <a:effectLst/>
                <a:latin typeface="JetBrains Mono"/>
              </a:rPr>
              <a:t>start</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8BE9FD"/>
                </a:solidFill>
                <a:effectLst/>
                <a:latin typeface="JetBrains Mono"/>
              </a:rPr>
              <a:t>console</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50FA7B"/>
                </a:solidFill>
                <a:effectLst/>
                <a:latin typeface="JetBrains Mono"/>
              </a:rPr>
              <a:t>log</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`Server running at: </a:t>
            </a:r>
            <a:r>
              <a:rPr kumimoji="0" lang="en-US" altLang="en-US" sz="900" b="0" i="0" u="none" strike="noStrike" cap="none" normalizeH="0" baseline="0">
                <a:ln>
                  <a:noFill/>
                </a:ln>
                <a:solidFill>
                  <a:srgbClr val="F8F8F2"/>
                </a:solidFill>
                <a:effectLst/>
                <a:latin typeface="JetBrains Mono"/>
              </a:rPr>
              <a:t>${server.info.uri}</a:t>
            </a:r>
            <a:r>
              <a:rPr kumimoji="0" lang="en-US" altLang="en-US" sz="900" b="0" i="0" u="none" strike="noStrike" cap="none" normalizeH="0" baseline="0">
                <a:ln>
                  <a:noFill/>
                </a:ln>
                <a:solidFill>
                  <a:srgbClr val="F1FA8C"/>
                </a:solidFill>
                <a:effectLst/>
                <a:latin typeface="JetBrains Mono"/>
              </a:rPr>
              <a:t>`</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process.</a:t>
            </a:r>
            <a:r>
              <a:rPr kumimoji="0" lang="en-US" altLang="en-US" sz="900" b="0" i="0" u="none" strike="noStrike" cap="none" normalizeH="0" baseline="0">
                <a:ln>
                  <a:noFill/>
                </a:ln>
                <a:solidFill>
                  <a:srgbClr val="50FA7B"/>
                </a:solidFill>
                <a:effectLst/>
                <a:latin typeface="JetBrains Mono"/>
              </a:rPr>
              <a:t>on</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"unhandledRejection"</a:t>
            </a: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FFB86C"/>
                </a:solidFill>
                <a:effectLst/>
                <a:latin typeface="JetBrains Mono"/>
              </a:rPr>
              <a:t>err </a:t>
            </a:r>
            <a:r>
              <a:rPr kumimoji="0" lang="en-US" altLang="en-US" sz="900" b="0" i="0" u="none" strike="noStrike" cap="none" normalizeH="0" baseline="0">
                <a:ln>
                  <a:noFill/>
                </a:ln>
                <a:solidFill>
                  <a:srgbClr val="FF79C6"/>
                </a:solidFill>
                <a:effectLst/>
                <a:latin typeface="JetBrains Mono"/>
              </a:rPr>
              <a:t>=&gt;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8BE9FD"/>
                </a:solidFill>
                <a:effectLst/>
                <a:latin typeface="JetBrains Mono"/>
              </a:rPr>
              <a:t>console</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50FA7B"/>
                </a:solidFill>
                <a:effectLst/>
                <a:latin typeface="JetBrains Mono"/>
              </a:rPr>
              <a:t>log</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err</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process.</a:t>
            </a:r>
            <a:r>
              <a:rPr kumimoji="0" lang="en-US" altLang="en-US" sz="900" b="0" i="0" u="none" strike="noStrike" cap="none" normalizeH="0" baseline="0">
                <a:ln>
                  <a:noFill/>
                </a:ln>
                <a:solidFill>
                  <a:srgbClr val="50FA7B"/>
                </a:solidFill>
                <a:effectLst/>
                <a:latin typeface="JetBrains Mono"/>
              </a:rPr>
              <a:t>exit</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BD93F9"/>
                </a:solidFill>
                <a:effectLst/>
                <a:latin typeface="JetBrains Mono"/>
              </a:rPr>
              <a:t>1</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50FA7B"/>
                </a:solidFill>
                <a:effectLst/>
                <a:latin typeface="JetBrains Mono"/>
              </a:rPr>
              <a:t>init</a:t>
            </a:r>
            <a:r>
              <a:rPr kumimoji="0" lang="en-US" altLang="en-US" sz="900" b="0" i="0" u="none" strike="noStrike" cap="none" normalizeH="0" baseline="0">
                <a:ln>
                  <a:noFill/>
                </a:ln>
                <a:solidFill>
                  <a:srgbClr val="F8F8F2"/>
                </a:solidFill>
                <a:effectLst/>
                <a:latin typeface="JetBrains Mono"/>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90514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Storing our settings</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It’s good practice to store our configuration variables in a dedicated file.</a:t>
            </a:r>
          </a:p>
          <a:p>
            <a:r>
              <a:rPr lang="en-US" dirty="0"/>
              <a:t>In this file, we can also have different settings depending on our environment (such as development or production)</a:t>
            </a:r>
          </a:p>
          <a:p>
            <a:r>
              <a:rPr lang="en-US" dirty="0"/>
              <a:t>Selecting the settings depending on the current environment is quite simple</a:t>
            </a:r>
          </a:p>
          <a:p>
            <a:r>
              <a:rPr lang="en-US" dirty="0"/>
              <a:t> Since we also have an env variable in our file which will contain either development or production</a:t>
            </a:r>
          </a:p>
          <a:p>
            <a:endParaRPr lang="en-US" dirty="0"/>
          </a:p>
        </p:txBody>
      </p:sp>
      <p:sp>
        <p:nvSpPr>
          <p:cNvPr id="3" name="Rectangle 2">
            <a:extLst>
              <a:ext uri="{FF2B5EF4-FFF2-40B4-BE49-F238E27FC236}">
                <a16:creationId xmlns:a16="http://schemas.microsoft.com/office/drawing/2014/main" id="{AD23F537-71A2-4B7E-A9BD-8DF671EB6120}"/>
              </a:ext>
            </a:extLst>
          </p:cNvPr>
          <p:cNvSpPr>
            <a:spLocks noChangeArrowheads="1"/>
          </p:cNvSpPr>
          <p:nvPr/>
        </p:nvSpPr>
        <p:spPr bwMode="auto">
          <a:xfrm>
            <a:off x="1205344" y="5047950"/>
            <a:ext cx="10148456" cy="615553"/>
          </a:xfrm>
          <a:prstGeom prst="rect">
            <a:avLst/>
          </a:prstGeom>
          <a:solidFill>
            <a:srgbClr val="D3D3D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182880" rIns="182880" bIns="1828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rPr>
              <a:t>const </a:t>
            </a:r>
            <a:r>
              <a:rPr kumimoji="0" lang="en-US" altLang="en-US" sz="1600" b="0" i="0" u="none" strike="noStrike" cap="none" normalizeH="0" baseline="0" dirty="0" err="1">
                <a:ln>
                  <a:noFill/>
                </a:ln>
                <a:solidFill>
                  <a:srgbClr val="404040"/>
                </a:solidFill>
                <a:effectLst/>
                <a:latin typeface="Droid Sans Mono"/>
                <a:cs typeface="Courier New" panose="02070309020205020404" pitchFamily="49" charset="0"/>
              </a:rPr>
              <a:t>dbSettings</a:t>
            </a:r>
            <a:r>
              <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rPr>
              <a:t> = Settings[</a:t>
            </a:r>
            <a:r>
              <a:rPr kumimoji="0" lang="en-US" altLang="en-US" sz="1600" b="0" i="0" u="none" strike="noStrike" cap="none" normalizeH="0" baseline="0" dirty="0" err="1">
                <a:ln>
                  <a:noFill/>
                </a:ln>
                <a:solidFill>
                  <a:srgbClr val="404040"/>
                </a:solidFill>
                <a:effectLst/>
                <a:latin typeface="Droid Sans Mono"/>
                <a:cs typeface="Courier New" panose="02070309020205020404" pitchFamily="49" charset="0"/>
              </a:rPr>
              <a:t>Settings.env</a:t>
            </a:r>
            <a:r>
              <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rPr>
              <a:t>].</a:t>
            </a:r>
            <a:r>
              <a:rPr kumimoji="0" lang="en-US" altLang="en-US" sz="1600" b="0" i="0" u="none" strike="noStrike" cap="none" normalizeH="0" baseline="0" dirty="0" err="1">
                <a:ln>
                  <a:noFill/>
                </a:ln>
                <a:solidFill>
                  <a:srgbClr val="404040"/>
                </a:solidFill>
                <a:effectLst/>
                <a:latin typeface="Droid Sans Mono"/>
                <a:cs typeface="Courier New" panose="02070309020205020404" pitchFamily="49" charset="0"/>
              </a:rPr>
              <a:t>db</a:t>
            </a:r>
            <a:r>
              <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rPr>
              <a:t>;</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461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Storing our settings (2)</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Also, we can add support for a </a:t>
            </a:r>
            <a:r>
              <a:rPr lang="en-US" b="1" dirty="0"/>
              <a:t>.env</a:t>
            </a:r>
            <a:r>
              <a:rPr lang="en-US" dirty="0"/>
              <a:t> file, where we can store our environment variables locally for development purposes.</a:t>
            </a:r>
          </a:p>
          <a:p>
            <a:r>
              <a:rPr lang="en-US" dirty="0"/>
              <a:t>This is accomplished using a package like </a:t>
            </a:r>
            <a:r>
              <a:rPr lang="en-US" b="1" dirty="0" err="1"/>
              <a:t>dotenv</a:t>
            </a:r>
            <a:r>
              <a:rPr lang="en-US" dirty="0"/>
              <a:t> for Node.js, which will read a </a:t>
            </a:r>
            <a:r>
              <a:rPr lang="en-US" b="1" dirty="0"/>
              <a:t>.env</a:t>
            </a:r>
            <a:r>
              <a:rPr lang="en-US" dirty="0"/>
              <a:t> file from the root of our project and automatically add the found values to the environment</a:t>
            </a:r>
          </a:p>
          <a:p>
            <a:r>
              <a:rPr lang="en-US" dirty="0"/>
              <a:t>If you decide to also use a </a:t>
            </a:r>
            <a:r>
              <a:rPr lang="en-US" b="1" dirty="0"/>
              <a:t>.env</a:t>
            </a:r>
            <a:r>
              <a:rPr lang="en-US" dirty="0"/>
              <a:t> file, make sure you install the package with </a:t>
            </a:r>
            <a:r>
              <a:rPr lang="en-US" dirty="0" err="1">
                <a:highlight>
                  <a:srgbClr val="E5E8ED"/>
                </a:highlight>
              </a:rPr>
              <a:t>npm</a:t>
            </a:r>
            <a:r>
              <a:rPr lang="en-US" dirty="0">
                <a:highlight>
                  <a:srgbClr val="E5E8ED"/>
                </a:highlight>
              </a:rPr>
              <a:t> install </a:t>
            </a:r>
            <a:r>
              <a:rPr lang="en-US" dirty="0" err="1">
                <a:highlight>
                  <a:srgbClr val="E5E8ED"/>
                </a:highlight>
              </a:rPr>
              <a:t>dotenv</a:t>
            </a:r>
            <a:r>
              <a:rPr lang="en-US" dirty="0"/>
              <a:t> and add it to </a:t>
            </a:r>
            <a:r>
              <a:rPr lang="en-US" b="1" dirty="0"/>
              <a:t>.</a:t>
            </a:r>
            <a:r>
              <a:rPr lang="en-US" b="1" dirty="0" err="1"/>
              <a:t>gitignore</a:t>
            </a:r>
            <a:r>
              <a:rPr lang="en-US" dirty="0"/>
              <a:t> so you don’t publish any sensitive information.</a:t>
            </a:r>
          </a:p>
          <a:p>
            <a:endParaRPr lang="en-US" dirty="0"/>
          </a:p>
        </p:txBody>
      </p:sp>
    </p:spTree>
    <p:extLst>
      <p:ext uri="{BB962C8B-B14F-4D97-AF65-F5344CB8AC3E}">
        <p14:creationId xmlns:p14="http://schemas.microsoft.com/office/powerpoint/2010/main" val="699697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Storing our settings (3)</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Create </a:t>
            </a:r>
            <a:r>
              <a:rPr lang="en-US" b="1" dirty="0"/>
              <a:t>settings.js</a:t>
            </a:r>
          </a:p>
          <a:p>
            <a:endParaRPr lang="en-US" b="1" dirty="0"/>
          </a:p>
          <a:p>
            <a:endParaRPr lang="en-US" b="1" dirty="0"/>
          </a:p>
          <a:p>
            <a:endParaRPr lang="en-US" b="1" dirty="0"/>
          </a:p>
          <a:p>
            <a:r>
              <a:rPr lang="en-US" dirty="0"/>
              <a:t>Update </a:t>
            </a:r>
            <a:r>
              <a:rPr lang="en-US" b="1" dirty="0" err="1"/>
              <a:t>package.json</a:t>
            </a:r>
            <a:endParaRPr lang="en-US" b="1" dirty="0"/>
          </a:p>
          <a:p>
            <a:endParaRPr lang="en-US" b="1" dirty="0"/>
          </a:p>
          <a:p>
            <a:endParaRPr lang="en-US" b="1" dirty="0"/>
          </a:p>
          <a:p>
            <a:r>
              <a:rPr lang="en-US" dirty="0"/>
              <a:t>Run </a:t>
            </a:r>
            <a:r>
              <a:rPr lang="en-US" i="1" dirty="0" err="1">
                <a:highlight>
                  <a:srgbClr val="E5E8ED"/>
                </a:highlight>
              </a:rPr>
              <a:t>npm</a:t>
            </a:r>
            <a:r>
              <a:rPr lang="en-US" i="1" dirty="0">
                <a:highlight>
                  <a:srgbClr val="E5E8ED"/>
                </a:highlight>
              </a:rPr>
              <a:t> start</a:t>
            </a:r>
            <a:r>
              <a:rPr lang="en-US" dirty="0"/>
              <a:t> and browse to </a:t>
            </a:r>
            <a:r>
              <a:rPr lang="en-US" dirty="0">
                <a:hlinkClick r:id="rId2"/>
              </a:rPr>
              <a:t>http://localhost:3000</a:t>
            </a:r>
            <a:r>
              <a:rPr lang="en-US" dirty="0"/>
              <a:t> for testing</a:t>
            </a:r>
          </a:p>
        </p:txBody>
      </p:sp>
      <p:sp>
        <p:nvSpPr>
          <p:cNvPr id="2" name="Rectangle 1">
            <a:extLst>
              <a:ext uri="{FF2B5EF4-FFF2-40B4-BE49-F238E27FC236}">
                <a16:creationId xmlns:a16="http://schemas.microsoft.com/office/drawing/2014/main" id="{C3BF9E3F-1901-4343-A55B-BE74746760CC}"/>
              </a:ext>
            </a:extLst>
          </p:cNvPr>
          <p:cNvSpPr>
            <a:spLocks noChangeArrowheads="1"/>
          </p:cNvSpPr>
          <p:nvPr/>
        </p:nvSpPr>
        <p:spPr bwMode="auto">
          <a:xfrm>
            <a:off x="1174172" y="1832493"/>
            <a:ext cx="4384964" cy="138499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6272A4"/>
                </a:solidFill>
                <a:effectLst/>
                <a:latin typeface="JetBrains Mono"/>
              </a:rPr>
              <a:t>// This will load our .env file and add the values to </a:t>
            </a:r>
            <a:r>
              <a:rPr kumimoji="0" lang="en-US" altLang="en-US" sz="1200" b="0" i="1" u="none" strike="noStrike" cap="none" normalizeH="0" baseline="0" dirty="0" err="1">
                <a:ln>
                  <a:noFill/>
                </a:ln>
                <a:solidFill>
                  <a:srgbClr val="6272A4"/>
                </a:solidFill>
                <a:effectLst/>
                <a:latin typeface="JetBrains Mono"/>
              </a:rPr>
              <a:t>process.env</a:t>
            </a:r>
            <a:r>
              <a:rPr kumimoji="0" lang="en-US" altLang="en-US" sz="1200" b="0" i="1" u="none" strike="noStrike" cap="none" normalizeH="0" baseline="0" dirty="0">
                <a:ln>
                  <a:noFill/>
                </a:ln>
                <a:solidFill>
                  <a:srgbClr val="6272A4"/>
                </a:solidFill>
                <a:effectLst/>
                <a:latin typeface="JetBrains Mono"/>
              </a:rPr>
              <a:t>,</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F79C6"/>
                </a:solidFill>
                <a:effectLst/>
                <a:latin typeface="JetBrains Mono"/>
              </a:rPr>
              <a:t>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err="1">
                <a:ln>
                  <a:noFill/>
                </a:ln>
                <a:solidFill>
                  <a:srgbClr val="F1FA8C"/>
                </a:solidFill>
                <a:effectLst/>
                <a:latin typeface="JetBrains Mono"/>
              </a:rPr>
              <a:t>dotenv</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8BE9FD"/>
                </a:solidFill>
                <a:effectLst/>
                <a:latin typeface="JetBrains Mono"/>
              </a:rPr>
              <a:t>config</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err="1">
                <a:ln>
                  <a:noFill/>
                </a:ln>
                <a:solidFill>
                  <a:srgbClr val="FF79C6"/>
                </a:solidFill>
                <a:effectLst/>
                <a:latin typeface="JetBrains Mono"/>
              </a:rPr>
              <a:t>module</a:t>
            </a:r>
            <a:r>
              <a:rPr kumimoji="0" lang="en-US" altLang="en-US" sz="1200" b="0" i="0" u="none" strike="noStrike" cap="none" normalizeH="0" baseline="0" dirty="0" err="1">
                <a:ln>
                  <a:noFill/>
                </a:ln>
                <a:solidFill>
                  <a:srgbClr val="F8F8F2"/>
                </a:solidFill>
                <a:effectLst/>
                <a:latin typeface="JetBrains Mono"/>
              </a:rPr>
              <a:t>.exports</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port</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process.env.PORT</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BD93F9"/>
                </a:solidFill>
                <a:effectLst/>
                <a:latin typeface="JetBrains Mono"/>
              </a:rPr>
              <a:t>3000</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env</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process.env.NODE_ENV</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"development"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E8773B4D-8FCC-4087-8C69-9CDAEEE99CA2}"/>
              </a:ext>
            </a:extLst>
          </p:cNvPr>
          <p:cNvSpPr>
            <a:spLocks noChangeArrowheads="1"/>
          </p:cNvSpPr>
          <p:nvPr/>
        </p:nvSpPr>
        <p:spPr bwMode="auto">
          <a:xfrm>
            <a:off x="1174171" y="4031812"/>
            <a:ext cx="4384963" cy="83099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1FA8C"/>
                </a:solidFill>
                <a:effectLst/>
                <a:latin typeface="JetBrains Mono"/>
              </a:rPr>
              <a:t>"scripts"</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"test"</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"echo </a:t>
            </a:r>
            <a:r>
              <a:rPr kumimoji="0" lang="en-US" altLang="en-US" sz="1200" b="0" i="0" u="none" strike="noStrike" cap="none" normalizeH="0" baseline="0">
                <a:ln>
                  <a:noFill/>
                </a:ln>
                <a:solidFill>
                  <a:srgbClr val="FFB86C"/>
                </a:solidFill>
                <a:effectLst/>
                <a:latin typeface="JetBrains Mono"/>
              </a:rPr>
              <a:t>\"</a:t>
            </a:r>
            <a:r>
              <a:rPr kumimoji="0" lang="en-US" altLang="en-US" sz="1200" b="0" i="0" u="none" strike="noStrike" cap="none" normalizeH="0" baseline="0">
                <a:ln>
                  <a:noFill/>
                </a:ln>
                <a:solidFill>
                  <a:srgbClr val="F1FA8C"/>
                </a:solidFill>
                <a:effectLst/>
                <a:latin typeface="JetBrains Mono"/>
              </a:rPr>
              <a:t>Error: no test specified</a:t>
            </a:r>
            <a:r>
              <a:rPr kumimoji="0" lang="en-US" altLang="en-US" sz="1200" b="0" i="0" u="none" strike="noStrike" cap="none" normalizeH="0" baseline="0">
                <a:ln>
                  <a:noFill/>
                </a:ln>
                <a:solidFill>
                  <a:srgbClr val="FFB86C"/>
                </a:solidFill>
                <a:effectLst/>
                <a:latin typeface="JetBrains Mono"/>
              </a:rPr>
              <a:t>\"</a:t>
            </a:r>
            <a:r>
              <a:rPr kumimoji="0" lang="en-US" altLang="en-US" sz="1200" b="0" i="0" u="none" strike="noStrike" cap="none" normalizeH="0" baseline="0">
                <a:ln>
                  <a:noFill/>
                </a:ln>
                <a:solidFill>
                  <a:srgbClr val="F1FA8C"/>
                </a:solidFill>
                <a:effectLst/>
                <a:latin typeface="JetBrains Mono"/>
              </a:rPr>
              <a:t> &amp;&amp; exit 1"</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"start"</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"node server.js"</a:t>
            </a:r>
            <a:br>
              <a:rPr kumimoji="0" lang="en-US" altLang="en-US" sz="1200" b="0" i="0" u="none" strike="noStrike" cap="none" normalizeH="0" baseline="0">
                <a:ln>
                  <a:noFill/>
                </a:ln>
                <a:solidFill>
                  <a:srgbClr val="F1FA8C"/>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016460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D4B69-11F3-4EAE-809C-A2E2E5BA7F15}"/>
              </a:ext>
            </a:extLst>
          </p:cNvPr>
          <p:cNvSpPr>
            <a:spLocks noGrp="1"/>
          </p:cNvSpPr>
          <p:nvPr>
            <p:ph type="title"/>
          </p:nvPr>
        </p:nvSpPr>
        <p:spPr/>
        <p:txBody>
          <a:bodyPr/>
          <a:lstStyle/>
          <a:p>
            <a:r>
              <a:rPr lang="en-US" dirty="0"/>
              <a:t>Storing our settings (4)</a:t>
            </a:r>
          </a:p>
        </p:txBody>
      </p:sp>
      <p:sp>
        <p:nvSpPr>
          <p:cNvPr id="3" name="Content Placeholder 2">
            <a:extLst>
              <a:ext uri="{FF2B5EF4-FFF2-40B4-BE49-F238E27FC236}">
                <a16:creationId xmlns:a16="http://schemas.microsoft.com/office/drawing/2014/main" id="{3ABCCA1D-B17A-424E-B8F9-AE5B623C883B}"/>
              </a:ext>
            </a:extLst>
          </p:cNvPr>
          <p:cNvSpPr>
            <a:spLocks noGrp="1"/>
          </p:cNvSpPr>
          <p:nvPr>
            <p:ph sz="quarter" idx="34"/>
          </p:nvPr>
        </p:nvSpPr>
        <p:spPr/>
        <p:txBody>
          <a:bodyPr/>
          <a:lstStyle/>
          <a:p>
            <a:r>
              <a:rPr lang="en-US" dirty="0"/>
              <a:t>Create </a:t>
            </a:r>
            <a:r>
              <a:rPr lang="en-US" b="1" dirty="0"/>
              <a:t>.env</a:t>
            </a:r>
            <a:r>
              <a:rPr lang="en-US" dirty="0"/>
              <a:t> file for testing</a:t>
            </a:r>
          </a:p>
          <a:p>
            <a:endParaRPr lang="en-US" dirty="0"/>
          </a:p>
          <a:p>
            <a:r>
              <a:rPr lang="en-US" dirty="0"/>
              <a:t>Run </a:t>
            </a:r>
            <a:r>
              <a:rPr lang="en-US" i="1" dirty="0" err="1">
                <a:highlight>
                  <a:srgbClr val="E5E8ED"/>
                </a:highlight>
              </a:rPr>
              <a:t>npm</a:t>
            </a:r>
            <a:r>
              <a:rPr lang="en-US" i="1" dirty="0">
                <a:highlight>
                  <a:srgbClr val="E5E8ED"/>
                </a:highlight>
              </a:rPr>
              <a:t> start</a:t>
            </a:r>
            <a:r>
              <a:rPr lang="en-US" dirty="0"/>
              <a:t>, view console</a:t>
            </a:r>
          </a:p>
        </p:txBody>
      </p:sp>
      <p:sp>
        <p:nvSpPr>
          <p:cNvPr id="4" name="Rectangle 1">
            <a:extLst>
              <a:ext uri="{FF2B5EF4-FFF2-40B4-BE49-F238E27FC236}">
                <a16:creationId xmlns:a16="http://schemas.microsoft.com/office/drawing/2014/main" id="{EA5F24FD-06B2-4034-B92D-49B9CEC103ED}"/>
              </a:ext>
            </a:extLst>
          </p:cNvPr>
          <p:cNvSpPr>
            <a:spLocks noChangeArrowheads="1"/>
          </p:cNvSpPr>
          <p:nvPr/>
        </p:nvSpPr>
        <p:spPr bwMode="auto">
          <a:xfrm>
            <a:off x="1174173" y="1849583"/>
            <a:ext cx="3914775" cy="28397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PORT = 8080</a:t>
            </a:r>
            <a:endParaRPr kumimoji="0" lang="en-US" altLang="en-US" sz="3200" b="0"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20405E10-AF35-4BFB-960B-2BE9A43DE2D8}"/>
              </a:ext>
            </a:extLst>
          </p:cNvPr>
          <p:cNvPicPr>
            <a:picLocks noChangeAspect="1"/>
          </p:cNvPicPr>
          <p:nvPr/>
        </p:nvPicPr>
        <p:blipFill>
          <a:blip r:embed="rId2"/>
          <a:stretch>
            <a:fillRect/>
          </a:stretch>
        </p:blipFill>
        <p:spPr>
          <a:xfrm>
            <a:off x="1174173" y="2864470"/>
            <a:ext cx="3914775" cy="714375"/>
          </a:xfrm>
          <a:prstGeom prst="rect">
            <a:avLst/>
          </a:prstGeom>
        </p:spPr>
      </p:pic>
    </p:spTree>
    <p:extLst>
      <p:ext uri="{BB962C8B-B14F-4D97-AF65-F5344CB8AC3E}">
        <p14:creationId xmlns:p14="http://schemas.microsoft.com/office/powerpoint/2010/main" val="1721802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Defining the Routes</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a:xfrm>
            <a:off x="838200" y="944142"/>
            <a:ext cx="10515600" cy="5099059"/>
          </a:xfrm>
        </p:spPr>
        <p:txBody>
          <a:bodyPr/>
          <a:lstStyle/>
          <a:p>
            <a:r>
              <a:rPr lang="en-US" dirty="0"/>
              <a:t>Create </a:t>
            </a:r>
            <a:r>
              <a:rPr lang="en-US" b="1" dirty="0"/>
              <a:t>lib/routes.js</a:t>
            </a:r>
          </a:p>
          <a:p>
            <a:endParaRPr lang="en-US" b="1" dirty="0"/>
          </a:p>
          <a:p>
            <a:endParaRPr lang="en-US" b="1" dirty="0"/>
          </a:p>
          <a:p>
            <a:endParaRPr lang="en-US" b="1" dirty="0"/>
          </a:p>
          <a:p>
            <a:endParaRPr lang="en-US" b="1" dirty="0"/>
          </a:p>
          <a:p>
            <a:endParaRPr lang="en-US" b="1" dirty="0"/>
          </a:p>
          <a:p>
            <a:endParaRPr lang="en-US" b="1" dirty="0"/>
          </a:p>
          <a:p>
            <a:r>
              <a:rPr lang="en-US" dirty="0"/>
              <a:t>Update </a:t>
            </a:r>
            <a:r>
              <a:rPr lang="en-US" b="1" dirty="0"/>
              <a:t>server.js</a:t>
            </a:r>
          </a:p>
        </p:txBody>
      </p:sp>
      <p:sp>
        <p:nvSpPr>
          <p:cNvPr id="2" name="Rectangle 1">
            <a:extLst>
              <a:ext uri="{FF2B5EF4-FFF2-40B4-BE49-F238E27FC236}">
                <a16:creationId xmlns:a16="http://schemas.microsoft.com/office/drawing/2014/main" id="{F9A5E78E-672A-495D-979C-397C0B4479E6}"/>
              </a:ext>
            </a:extLst>
          </p:cNvPr>
          <p:cNvSpPr>
            <a:spLocks noChangeArrowheads="1"/>
          </p:cNvSpPr>
          <p:nvPr/>
        </p:nvSpPr>
        <p:spPr bwMode="auto">
          <a:xfrm>
            <a:off x="1194954" y="1482838"/>
            <a:ext cx="6099464" cy="280076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F1FA8C"/>
                </a:solidFill>
                <a:effectLst/>
                <a:latin typeface="JetBrains Mono"/>
              </a:rPr>
              <a:t>"use strict"</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F79C6"/>
                </a:solidFill>
                <a:effectLst/>
                <a:latin typeface="JetBrains Mono"/>
              </a:rPr>
              <a:t>const </a:t>
            </a:r>
            <a:r>
              <a:rPr kumimoji="0" lang="en-US" altLang="en-US" sz="1100" b="0" i="0" u="none" strike="noStrike" cap="none" normalizeH="0" baseline="0" dirty="0">
                <a:ln>
                  <a:noFill/>
                </a:ln>
                <a:solidFill>
                  <a:srgbClr val="F8F8F2"/>
                </a:solidFill>
                <a:effectLst/>
                <a:latin typeface="JetBrains Mono"/>
              </a:rPr>
              <a:t>Path </a:t>
            </a:r>
            <a:r>
              <a:rPr kumimoji="0" lang="en-US" altLang="en-US" sz="1100" b="0" i="0" u="none" strike="noStrike" cap="none" normalizeH="0" baseline="0" dirty="0">
                <a:ln>
                  <a:noFill/>
                </a:ln>
                <a:solidFill>
                  <a:srgbClr val="FF79C6"/>
                </a:solidFill>
                <a:effectLst/>
                <a:latin typeface="JetBrains Mono"/>
              </a:rPr>
              <a:t>= require</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a:ln>
                  <a:noFill/>
                </a:ln>
                <a:solidFill>
                  <a:srgbClr val="F1FA8C"/>
                </a:solidFill>
                <a:effectLst/>
                <a:latin typeface="JetBrains Mono"/>
              </a:rPr>
              <a:t>"path"</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err="1">
                <a:ln>
                  <a:noFill/>
                </a:ln>
                <a:solidFill>
                  <a:srgbClr val="FF79C6"/>
                </a:solidFill>
                <a:effectLst/>
                <a:latin typeface="JetBrains Mono"/>
              </a:rPr>
              <a:t>module</a:t>
            </a:r>
            <a:r>
              <a:rPr kumimoji="0" lang="en-US" altLang="en-US" sz="1100" b="0" i="0" u="none" strike="noStrike" cap="none" normalizeH="0" baseline="0" dirty="0" err="1">
                <a:ln>
                  <a:noFill/>
                </a:ln>
                <a:solidFill>
                  <a:srgbClr val="F8F8F2"/>
                </a:solidFill>
                <a:effectLst/>
                <a:latin typeface="JetBrains Mono"/>
              </a:rPr>
              <a:t>.exports</a:t>
            </a: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method</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a:ln>
                  <a:noFill/>
                </a:ln>
                <a:solidFill>
                  <a:srgbClr val="F1FA8C"/>
                </a:solidFill>
                <a:effectLst/>
                <a:latin typeface="JetBrains Mono"/>
              </a:rPr>
              <a:t>"GET"</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path</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a:ln>
                  <a:noFill/>
                </a:ln>
                <a:solidFill>
                  <a:srgbClr val="F1FA8C"/>
                </a:solidFill>
                <a:effectLst/>
                <a:latin typeface="JetBrains Mono"/>
              </a:rPr>
              <a:t>"/"</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50FA7B"/>
                </a:solidFill>
                <a:effectLst/>
                <a:latin typeface="JetBrains Mono"/>
              </a:rPr>
              <a:t>handler</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a:ln>
                  <a:noFill/>
                </a:ln>
                <a:solidFill>
                  <a:srgbClr val="F8F8F2"/>
                </a:solidFill>
                <a:effectLst/>
                <a:latin typeface="JetBrains Mono"/>
              </a:rPr>
              <a:t>(</a:t>
            </a:r>
            <a:r>
              <a:rPr kumimoji="0" lang="en-US" altLang="en-US" sz="1100" b="0" i="1" u="none" strike="noStrike" cap="none" normalizeH="0" baseline="0" dirty="0">
                <a:ln>
                  <a:noFill/>
                </a:ln>
                <a:solidFill>
                  <a:srgbClr val="FFB86C"/>
                </a:solidFill>
                <a:effectLst/>
                <a:latin typeface="JetBrains Mono"/>
              </a:rPr>
              <a:t>request</a:t>
            </a:r>
            <a:r>
              <a:rPr kumimoji="0" lang="en-US" altLang="en-US" sz="1100" b="0" i="0" u="none" strike="noStrike" cap="none" normalizeH="0" baseline="0" dirty="0">
                <a:ln>
                  <a:noFill/>
                </a:ln>
                <a:solidFill>
                  <a:srgbClr val="F8F8F2"/>
                </a:solidFill>
                <a:effectLst/>
                <a:latin typeface="JetBrains Mono"/>
              </a:rPr>
              <a:t>, </a:t>
            </a:r>
            <a:r>
              <a:rPr kumimoji="0" lang="en-US" altLang="en-US" sz="1100" b="0" i="1" u="none" strike="noStrike" cap="none" normalizeH="0" baseline="0" dirty="0">
                <a:ln>
                  <a:noFill/>
                </a:ln>
                <a:solidFill>
                  <a:srgbClr val="FFB86C"/>
                </a:solidFill>
                <a:effectLst/>
                <a:latin typeface="JetBrains Mono"/>
              </a:rPr>
              <a:t>h</a:t>
            </a: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=&gt; </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return </a:t>
            </a:r>
            <a:r>
              <a:rPr kumimoji="0" lang="en-US" altLang="en-US" sz="1100" b="0" i="0" u="none" strike="noStrike" cap="none" normalizeH="0" baseline="0" dirty="0">
                <a:ln>
                  <a:noFill/>
                </a:ln>
                <a:solidFill>
                  <a:srgbClr val="F1FA8C"/>
                </a:solidFill>
                <a:effectLst/>
                <a:latin typeface="JetBrains Mono"/>
              </a:rPr>
              <a:t>"All the notes will appear here"</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1" u="none" strike="noStrike" cap="none" normalizeH="0" baseline="0" dirty="0">
                <a:ln>
                  <a:noFill/>
                </a:ln>
                <a:solidFill>
                  <a:srgbClr val="6272A4"/>
                </a:solidFill>
                <a:effectLst/>
                <a:latin typeface="JetBrains Mono"/>
              </a:rPr>
              <a:t>// The description field in the config section is only for documentation purposes</a:t>
            </a:r>
            <a:br>
              <a:rPr kumimoji="0" lang="en-US" altLang="en-US" sz="1100" b="0" i="1" u="none" strike="noStrike" cap="none" normalizeH="0" baseline="0" dirty="0">
                <a:ln>
                  <a:noFill/>
                </a:ln>
                <a:solidFill>
                  <a:srgbClr val="6272A4"/>
                </a:solidFill>
                <a:effectLst/>
                <a:latin typeface="JetBrains Mono"/>
              </a:rPr>
            </a:br>
            <a:r>
              <a:rPr kumimoji="0" lang="en-US" altLang="en-US" sz="1100" b="0" i="1" u="none" strike="noStrike" cap="none" normalizeH="0" baseline="0" dirty="0">
                <a:ln>
                  <a:noFill/>
                </a:ln>
                <a:solidFill>
                  <a:srgbClr val="6272A4"/>
                </a:solidFill>
                <a:effectLst/>
                <a:latin typeface="JetBrains Mono"/>
              </a:rPr>
              <a:t>        </a:t>
            </a:r>
            <a:r>
              <a:rPr kumimoji="0" lang="en-US" altLang="en-US" sz="1100" b="0" i="0" u="none" strike="noStrike" cap="none" normalizeH="0" baseline="0" dirty="0">
                <a:ln>
                  <a:noFill/>
                </a:ln>
                <a:solidFill>
                  <a:srgbClr val="F8F8F2"/>
                </a:solidFill>
                <a:effectLst/>
                <a:latin typeface="JetBrains Mono"/>
              </a:rPr>
              <a:t>config</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description</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a:ln>
                  <a:noFill/>
                </a:ln>
                <a:solidFill>
                  <a:srgbClr val="F1FA8C"/>
                </a:solidFill>
                <a:effectLst/>
                <a:latin typeface="JetBrains Mono"/>
              </a:rPr>
              <a:t>"Gets all the notes available"</a:t>
            </a:r>
            <a:br>
              <a:rPr kumimoji="0" lang="en-US" altLang="en-US" sz="1100" b="0" i="0" u="none" strike="noStrike" cap="none" normalizeH="0" baseline="0" dirty="0">
                <a:ln>
                  <a:noFill/>
                </a:ln>
                <a:solidFill>
                  <a:srgbClr val="F1FA8C"/>
                </a:solidFill>
                <a:effectLst/>
                <a:latin typeface="JetBrains Mono"/>
              </a:rPr>
            </a:br>
            <a:r>
              <a:rPr kumimoji="0" lang="en-US" altLang="en-US" sz="1100" b="0" i="0" u="none" strike="noStrike" cap="none" normalizeH="0" baseline="0" dirty="0">
                <a:ln>
                  <a:noFill/>
                </a:ln>
                <a:solidFill>
                  <a:srgbClr val="F1FA8C"/>
                </a:solidFill>
                <a:effectLst/>
                <a:latin typeface="JetBrains Mono"/>
              </a:rPr>
              <a:t>        </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589469C4-34F3-40C4-BD03-564BBF7C14CA}"/>
              </a:ext>
            </a:extLst>
          </p:cNvPr>
          <p:cNvPicPr>
            <a:picLocks noChangeAspect="1"/>
          </p:cNvPicPr>
          <p:nvPr/>
        </p:nvPicPr>
        <p:blipFill>
          <a:blip r:embed="rId2"/>
          <a:stretch>
            <a:fillRect/>
          </a:stretch>
        </p:blipFill>
        <p:spPr>
          <a:xfrm>
            <a:off x="1194954" y="5023804"/>
            <a:ext cx="4499264" cy="1081554"/>
          </a:xfrm>
          <a:prstGeom prst="rect">
            <a:avLst/>
          </a:prstGeom>
        </p:spPr>
      </p:pic>
      <p:pic>
        <p:nvPicPr>
          <p:cNvPr id="4" name="Picture 3">
            <a:extLst>
              <a:ext uri="{FF2B5EF4-FFF2-40B4-BE49-F238E27FC236}">
                <a16:creationId xmlns:a16="http://schemas.microsoft.com/office/drawing/2014/main" id="{C137054C-85F0-4018-A72C-5C4541709C33}"/>
              </a:ext>
            </a:extLst>
          </p:cNvPr>
          <p:cNvPicPr>
            <a:picLocks noChangeAspect="1"/>
          </p:cNvPicPr>
          <p:nvPr/>
        </p:nvPicPr>
        <p:blipFill>
          <a:blip r:embed="rId3"/>
          <a:stretch>
            <a:fillRect/>
          </a:stretch>
        </p:blipFill>
        <p:spPr>
          <a:xfrm>
            <a:off x="5861771" y="5023804"/>
            <a:ext cx="5324475" cy="828675"/>
          </a:xfrm>
          <a:prstGeom prst="rect">
            <a:avLst/>
          </a:prstGeom>
        </p:spPr>
      </p:pic>
    </p:spTree>
    <p:extLst>
      <p:ext uri="{BB962C8B-B14F-4D97-AF65-F5344CB8AC3E}">
        <p14:creationId xmlns:p14="http://schemas.microsoft.com/office/powerpoint/2010/main" val="3447567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E9E89-D690-4262-8CFC-90028BA51232}"/>
              </a:ext>
            </a:extLst>
          </p:cNvPr>
          <p:cNvSpPr>
            <a:spLocks noGrp="1"/>
          </p:cNvSpPr>
          <p:nvPr>
            <p:ph type="title"/>
          </p:nvPr>
        </p:nvSpPr>
        <p:spPr/>
        <p:txBody>
          <a:bodyPr/>
          <a:lstStyle/>
          <a:p>
            <a:r>
              <a:rPr lang="en-US" dirty="0"/>
              <a:t>Node.js Modules (2)</a:t>
            </a:r>
          </a:p>
        </p:txBody>
      </p:sp>
      <p:sp>
        <p:nvSpPr>
          <p:cNvPr id="3" name="Content Placeholder 2">
            <a:extLst>
              <a:ext uri="{FF2B5EF4-FFF2-40B4-BE49-F238E27FC236}">
                <a16:creationId xmlns:a16="http://schemas.microsoft.com/office/drawing/2014/main" id="{5DE4C818-DF5E-43C3-975A-97F03268AFD0}"/>
              </a:ext>
            </a:extLst>
          </p:cNvPr>
          <p:cNvSpPr>
            <a:spLocks noGrp="1"/>
          </p:cNvSpPr>
          <p:nvPr>
            <p:ph sz="quarter" idx="34"/>
          </p:nvPr>
        </p:nvSpPr>
        <p:spPr/>
        <p:txBody>
          <a:bodyPr/>
          <a:lstStyle/>
          <a:p>
            <a:r>
              <a:rPr lang="en-US" dirty="0"/>
              <a:t>Create your own module: (</a:t>
            </a:r>
            <a:r>
              <a:rPr lang="en-US" b="1" dirty="0"/>
              <a:t>my_module.js</a:t>
            </a:r>
            <a:r>
              <a:rPr lang="en-US" dirty="0"/>
              <a:t>)</a:t>
            </a:r>
          </a:p>
          <a:p>
            <a:endParaRPr lang="en-US" dirty="0"/>
          </a:p>
          <a:p>
            <a:endParaRPr lang="en-US" dirty="0"/>
          </a:p>
          <a:p>
            <a:r>
              <a:rPr lang="en-US" dirty="0"/>
              <a:t>Create </a:t>
            </a:r>
            <a:r>
              <a:rPr lang="en-US" b="1" dirty="0"/>
              <a:t>test_my_module.js</a:t>
            </a:r>
            <a:r>
              <a:rPr lang="en-US" dirty="0"/>
              <a:t> to include own module</a:t>
            </a:r>
          </a:p>
          <a:p>
            <a:endParaRPr lang="en-US" dirty="0"/>
          </a:p>
          <a:p>
            <a:endParaRPr lang="en-US" dirty="0"/>
          </a:p>
          <a:p>
            <a:endParaRPr lang="en-US" dirty="0"/>
          </a:p>
          <a:p>
            <a:r>
              <a:rPr lang="en-US" dirty="0"/>
              <a:t>Notice that we use ./ to locate the module, that means that the module is in the same folder as the Node.js file</a:t>
            </a:r>
          </a:p>
          <a:p>
            <a:endParaRPr lang="en-US" dirty="0"/>
          </a:p>
          <a:p>
            <a:endParaRPr lang="en-US" dirty="0"/>
          </a:p>
        </p:txBody>
      </p:sp>
      <p:sp>
        <p:nvSpPr>
          <p:cNvPr id="4" name="Rectangle 1">
            <a:extLst>
              <a:ext uri="{FF2B5EF4-FFF2-40B4-BE49-F238E27FC236}">
                <a16:creationId xmlns:a16="http://schemas.microsoft.com/office/drawing/2014/main" id="{40213873-5706-42CF-948B-BA71E4F3B805}"/>
              </a:ext>
            </a:extLst>
          </p:cNvPr>
          <p:cNvSpPr>
            <a:spLocks noChangeArrowheads="1"/>
          </p:cNvSpPr>
          <p:nvPr/>
        </p:nvSpPr>
        <p:spPr bwMode="auto">
          <a:xfrm>
            <a:off x="1163781" y="1916671"/>
            <a:ext cx="3855027" cy="73866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F8F8F2"/>
                </a:solidFill>
                <a:effectLst/>
                <a:latin typeface="JetBrains Mono"/>
              </a:rPr>
              <a:t>exports.</a:t>
            </a:r>
            <a:r>
              <a:rPr kumimoji="0" lang="en-US" altLang="en-US" sz="1400" b="0" i="0" u="none" strike="noStrike" cap="none" normalizeH="0" baseline="0" dirty="0" err="1">
                <a:ln>
                  <a:noFill/>
                </a:ln>
                <a:solidFill>
                  <a:srgbClr val="50FA7B"/>
                </a:solidFill>
                <a:effectLst/>
                <a:latin typeface="JetBrains Mono"/>
              </a:rPr>
              <a:t>myDateTime</a:t>
            </a:r>
            <a:r>
              <a:rPr kumimoji="0" lang="en-US" altLang="en-US" sz="1400" b="0" i="0" u="none" strike="noStrike" cap="none" normalizeH="0" baseline="0" dirty="0">
                <a:ln>
                  <a:noFill/>
                </a:ln>
                <a:solidFill>
                  <a:srgbClr val="50FA7B"/>
                </a:solidFill>
                <a:effectLst/>
                <a:latin typeface="JetBrains Mono"/>
              </a:rPr>
              <a:t> </a:t>
            </a:r>
            <a:r>
              <a:rPr kumimoji="0" lang="en-US" altLang="en-US" sz="1400" b="0" i="0" u="none" strike="noStrike" cap="none" normalizeH="0" baseline="0" dirty="0">
                <a:ln>
                  <a:noFill/>
                </a:ln>
                <a:solidFill>
                  <a:srgbClr val="FF79C6"/>
                </a:solidFill>
                <a:effectLst/>
                <a:latin typeface="JetBrains Mono"/>
              </a:rPr>
              <a:t>= </a:t>
            </a:r>
            <a:r>
              <a:rPr kumimoji="0" lang="en-US" altLang="en-US" sz="1400" b="0" i="0" u="none" strike="noStrike" cap="none" normalizeH="0" baseline="0" dirty="0">
                <a:ln>
                  <a:noFill/>
                </a:ln>
                <a:solidFill>
                  <a:srgbClr val="F8F8F2"/>
                </a:solidFill>
                <a:effectLst/>
                <a:latin typeface="JetBrains Mono"/>
              </a:rPr>
              <a:t>() </a:t>
            </a:r>
            <a:r>
              <a:rPr kumimoji="0" lang="en-US" altLang="en-US" sz="1400" b="0" i="0" u="none" strike="noStrike" cap="none" normalizeH="0" baseline="0" dirty="0">
                <a:ln>
                  <a:noFill/>
                </a:ln>
                <a:solidFill>
                  <a:srgbClr val="FF79C6"/>
                </a:solidFill>
                <a:effectLst/>
                <a:latin typeface="JetBrains Mono"/>
              </a:rPr>
              <a:t>=&gt; </a:t>
            </a:r>
            <a:r>
              <a:rPr kumimoji="0" lang="en-US" altLang="en-US" sz="1400" b="0" i="0" u="none" strike="noStrike" cap="none" normalizeH="0" baseline="0" dirty="0">
                <a:ln>
                  <a:noFill/>
                </a:ln>
                <a:solidFill>
                  <a:srgbClr val="F8F8F2"/>
                </a:solidFill>
                <a:effectLst/>
                <a:latin typeface="JetBrains Mono"/>
              </a:rPr>
              <a:t>{</a:t>
            </a:r>
            <a:br>
              <a:rPr kumimoji="0" lang="en-US" altLang="en-US" sz="1400" b="0" i="0" u="none" strike="noStrike" cap="none" normalizeH="0" baseline="0" dirty="0">
                <a:ln>
                  <a:noFill/>
                </a:ln>
                <a:solidFill>
                  <a:srgbClr val="F8F8F2"/>
                </a:solidFill>
                <a:effectLst/>
                <a:latin typeface="JetBrains Mono"/>
              </a:rPr>
            </a:br>
            <a:r>
              <a:rPr kumimoji="0" lang="en-US" altLang="en-US" sz="1400" b="0" i="0" u="none" strike="noStrike" cap="none" normalizeH="0" baseline="0" dirty="0">
                <a:ln>
                  <a:noFill/>
                </a:ln>
                <a:solidFill>
                  <a:srgbClr val="F8F8F2"/>
                </a:solidFill>
                <a:effectLst/>
                <a:latin typeface="JetBrains Mono"/>
              </a:rPr>
              <a:t>    </a:t>
            </a:r>
            <a:r>
              <a:rPr kumimoji="0" lang="en-US" altLang="en-US" sz="1400" b="0" i="0" u="none" strike="noStrike" cap="none" normalizeH="0" baseline="0" dirty="0">
                <a:ln>
                  <a:noFill/>
                </a:ln>
                <a:solidFill>
                  <a:srgbClr val="FF79C6"/>
                </a:solidFill>
                <a:effectLst/>
                <a:latin typeface="JetBrains Mono"/>
              </a:rPr>
              <a:t>return </a:t>
            </a:r>
            <a:r>
              <a:rPr kumimoji="0" lang="en-US" altLang="en-US" sz="1400" b="0" i="0" u="none" strike="noStrike" cap="none" normalizeH="0" baseline="0" dirty="0">
                <a:ln>
                  <a:noFill/>
                </a:ln>
                <a:solidFill>
                  <a:srgbClr val="F8F8F2"/>
                </a:solidFill>
                <a:effectLst/>
                <a:latin typeface="JetBrains Mono"/>
              </a:rPr>
              <a:t>Date();</a:t>
            </a:r>
            <a:br>
              <a:rPr kumimoji="0" lang="en-US" altLang="en-US" sz="1400" b="0" i="0" u="none" strike="noStrike" cap="none" normalizeH="0" baseline="0" dirty="0">
                <a:ln>
                  <a:noFill/>
                </a:ln>
                <a:solidFill>
                  <a:srgbClr val="F8F8F2"/>
                </a:solidFill>
                <a:effectLst/>
                <a:latin typeface="JetBrains Mono"/>
              </a:rPr>
            </a:br>
            <a:r>
              <a:rPr kumimoji="0" lang="en-US" altLang="en-US" sz="1400" b="0" i="0" u="none" strike="noStrike" cap="none" normalizeH="0" baseline="0" dirty="0">
                <a:ln>
                  <a:noFill/>
                </a:ln>
                <a:solidFill>
                  <a:srgbClr val="F8F8F2"/>
                </a:solidFill>
                <a:effectLst/>
                <a:latin typeface="JetBrains Mono"/>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170D6BB7-9F68-4FF7-820F-3AC3C2486343}"/>
              </a:ext>
            </a:extLst>
          </p:cNvPr>
          <p:cNvSpPr>
            <a:spLocks noChangeArrowheads="1"/>
          </p:cNvSpPr>
          <p:nvPr/>
        </p:nvSpPr>
        <p:spPr bwMode="auto">
          <a:xfrm>
            <a:off x="1163782" y="3339394"/>
            <a:ext cx="3855026" cy="120032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http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'http'</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err="1">
                <a:ln>
                  <a:noFill/>
                </a:ln>
                <a:solidFill>
                  <a:srgbClr val="F8F8F2"/>
                </a:solidFill>
                <a:effectLst/>
                <a:latin typeface="JetBrains Mono"/>
              </a:rPr>
              <a:t>myDT</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err="1">
                <a:ln>
                  <a:noFill/>
                </a:ln>
                <a:solidFill>
                  <a:srgbClr val="F1FA8C"/>
                </a:solidFill>
                <a:effectLst/>
                <a:latin typeface="JetBrains Mono"/>
              </a:rPr>
              <a:t>my_module</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http.</a:t>
            </a:r>
            <a:r>
              <a:rPr kumimoji="0" lang="en-US" altLang="en-US" sz="1200" b="0" i="1" u="none" strike="noStrike" cap="none" normalizeH="0" baseline="0" dirty="0" err="1">
                <a:ln>
                  <a:noFill/>
                </a:ln>
                <a:solidFill>
                  <a:srgbClr val="8BE9FD"/>
                </a:solidFill>
                <a:effectLst/>
                <a:latin typeface="JetBrains Mono"/>
              </a:rPr>
              <a:t>createServer</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F79C6"/>
                </a:solidFill>
                <a:effectLst/>
                <a:latin typeface="JetBrains Mono"/>
              </a:rPr>
              <a:t>function </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req</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res</a:t>
            </a: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res</a:t>
            </a:r>
            <a:r>
              <a:rPr kumimoji="0" lang="en-US" altLang="en-US" sz="1200" b="0" i="0" u="none" strike="noStrike" cap="none" normalizeH="0" baseline="0" dirty="0" err="1">
                <a:ln>
                  <a:noFill/>
                </a:ln>
                <a:solidFill>
                  <a:srgbClr val="F8F8F2"/>
                </a:solidFill>
                <a:effectLst/>
                <a:latin typeface="JetBrains Mono"/>
              </a:rPr>
              <a:t>.</a:t>
            </a:r>
            <a:r>
              <a:rPr kumimoji="0" lang="en-US" altLang="en-US" sz="1200" b="0" i="0" u="none" strike="noStrike" cap="none" normalizeH="0" baseline="0" dirty="0" err="1">
                <a:ln>
                  <a:noFill/>
                </a:ln>
                <a:solidFill>
                  <a:srgbClr val="50FA7B"/>
                </a:solidFill>
                <a:effectLst/>
                <a:latin typeface="JetBrains Mono"/>
              </a:rPr>
              <a:t>writeHead</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BD93F9"/>
                </a:solidFill>
                <a:effectLst/>
                <a:latin typeface="JetBrains Mono"/>
              </a:rPr>
              <a:t>200</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'Content-Type'</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'text/html'</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res</a:t>
            </a:r>
            <a:r>
              <a:rPr kumimoji="0" lang="en-US" altLang="en-US" sz="1200" b="0" i="0" u="none" strike="noStrike" cap="none" normalizeH="0" baseline="0" dirty="0" err="1">
                <a:ln>
                  <a:noFill/>
                </a:ln>
                <a:solidFill>
                  <a:srgbClr val="F8F8F2"/>
                </a:solidFill>
                <a:effectLst/>
                <a:latin typeface="JetBrains Mono"/>
              </a:rPr>
              <a:t>.</a:t>
            </a:r>
            <a:r>
              <a:rPr kumimoji="0" lang="en-US" altLang="en-US" sz="1200" b="0" i="0" u="none" strike="noStrike" cap="none" normalizeH="0" baseline="0" dirty="0" err="1">
                <a:ln>
                  <a:noFill/>
                </a:ln>
                <a:solidFill>
                  <a:srgbClr val="50FA7B"/>
                </a:solidFill>
                <a:effectLst/>
                <a:latin typeface="JetBrains Mono"/>
              </a:rPr>
              <a:t>end</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`Current Date Time: </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err="1">
                <a:ln>
                  <a:noFill/>
                </a:ln>
                <a:solidFill>
                  <a:srgbClr val="F8F8F2"/>
                </a:solidFill>
                <a:effectLst/>
                <a:latin typeface="JetBrains Mono"/>
              </a:rPr>
              <a:t>myDT.</a:t>
            </a:r>
            <a:r>
              <a:rPr kumimoji="0" lang="en-US" altLang="en-US" sz="1200" b="0" i="0" u="none" strike="noStrike" cap="none" normalizeH="0" baseline="0" dirty="0" err="1">
                <a:ln>
                  <a:noFill/>
                </a:ln>
                <a:solidFill>
                  <a:srgbClr val="50FA7B"/>
                </a:solidFill>
                <a:effectLst/>
                <a:latin typeface="JetBrains Mono"/>
              </a:rPr>
              <a:t>myDateTime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listen</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BD93F9"/>
                </a:solidFill>
                <a:effectLst/>
                <a:latin typeface="JetBrains Mono"/>
              </a:rPr>
              <a:t>3000</a:t>
            </a: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89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Defining the Routes</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a:xfrm>
            <a:off x="838200" y="944142"/>
            <a:ext cx="10515600" cy="5099059"/>
          </a:xfrm>
        </p:spPr>
        <p:txBody>
          <a:bodyPr/>
          <a:lstStyle/>
          <a:p>
            <a:r>
              <a:rPr lang="en-US" dirty="0"/>
              <a:t>Update </a:t>
            </a:r>
            <a:r>
              <a:rPr lang="en-US" b="1" dirty="0"/>
              <a:t>lib/routes.js</a:t>
            </a:r>
          </a:p>
        </p:txBody>
      </p:sp>
      <p:sp>
        <p:nvSpPr>
          <p:cNvPr id="8" name="Rectangle 2">
            <a:extLst>
              <a:ext uri="{FF2B5EF4-FFF2-40B4-BE49-F238E27FC236}">
                <a16:creationId xmlns:a16="http://schemas.microsoft.com/office/drawing/2014/main" id="{989EFEF5-8170-4FD2-9C13-3A2D7120B493}"/>
              </a:ext>
            </a:extLst>
          </p:cNvPr>
          <p:cNvSpPr>
            <a:spLocks noChangeArrowheads="1"/>
          </p:cNvSpPr>
          <p:nvPr/>
        </p:nvSpPr>
        <p:spPr bwMode="auto">
          <a:xfrm>
            <a:off x="955964" y="1560619"/>
            <a:ext cx="3751118" cy="3785652"/>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method</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"POST"</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path</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"/note"</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50FA7B"/>
                </a:solidFill>
                <a:effectLst/>
                <a:latin typeface="JetBrains Mono"/>
              </a:rPr>
              <a:t>handler</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request</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h</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return </a:t>
            </a:r>
            <a:r>
              <a:rPr kumimoji="0" lang="en-US" altLang="en-US" sz="1200" b="0" i="0" u="none" strike="noStrike" cap="none" normalizeH="0" baseline="0">
                <a:ln>
                  <a:noFill/>
                </a:ln>
                <a:solidFill>
                  <a:srgbClr val="F1FA8C"/>
                </a:solidFill>
                <a:effectLst/>
                <a:latin typeface="JetBrains Mono"/>
              </a:rPr>
              <a:t>"New note"</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config</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description</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"Adds a new note"</a:t>
            </a:r>
            <a:br>
              <a:rPr kumimoji="0" lang="en-US" altLang="en-US" sz="1200" b="0" i="0" u="none" strike="noStrike" cap="none" normalizeH="0" baseline="0">
                <a:ln>
                  <a:noFill/>
                </a:ln>
                <a:solidFill>
                  <a:srgbClr val="F1FA8C"/>
                </a:solidFill>
                <a:effectLst/>
                <a:latin typeface="JetBrains Mono"/>
              </a:rPr>
            </a:br>
            <a:r>
              <a:rPr kumimoji="0" lang="en-US" altLang="en-US" sz="1200" b="0" i="0" u="none" strike="noStrike" cap="none" normalizeH="0" baseline="0">
                <a:ln>
                  <a:noFill/>
                </a:ln>
                <a:solidFill>
                  <a:srgbClr val="F1FA8C"/>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method</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"GET"</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path</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"/note/{slug}"</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50FA7B"/>
                </a:solidFill>
                <a:effectLst/>
                <a:latin typeface="JetBrains Mono"/>
              </a:rPr>
              <a:t>handler</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request</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h</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return </a:t>
            </a:r>
            <a:r>
              <a:rPr kumimoji="0" lang="en-US" altLang="en-US" sz="1200" b="0" i="0" u="none" strike="noStrike" cap="none" normalizeH="0" baseline="0">
                <a:ln>
                  <a:noFill/>
                </a:ln>
                <a:solidFill>
                  <a:srgbClr val="F1FA8C"/>
                </a:solidFill>
                <a:effectLst/>
                <a:latin typeface="JetBrains Mono"/>
              </a:rPr>
              <a:t>"This is a note"</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config</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description</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"Gets the content of a note"</a:t>
            </a:r>
            <a:br>
              <a:rPr kumimoji="0" lang="en-US" altLang="en-US" sz="1200" b="0" i="0" u="none" strike="noStrike" cap="none" normalizeH="0" baseline="0">
                <a:ln>
                  <a:noFill/>
                </a:ln>
                <a:solidFill>
                  <a:srgbClr val="F1FA8C"/>
                </a:solidFill>
                <a:effectLst/>
                <a:latin typeface="JetBrains Mono"/>
              </a:rPr>
            </a:br>
            <a:r>
              <a:rPr kumimoji="0" lang="en-US" altLang="en-US" sz="1200" b="0" i="0" u="none" strike="noStrike" cap="none" normalizeH="0" baseline="0">
                <a:ln>
                  <a:noFill/>
                </a:ln>
                <a:solidFill>
                  <a:srgbClr val="F1FA8C"/>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5952B651-0362-4D85-98AA-62D439E90C4A}"/>
              </a:ext>
            </a:extLst>
          </p:cNvPr>
          <p:cNvSpPr>
            <a:spLocks noChangeArrowheads="1"/>
          </p:cNvSpPr>
          <p:nvPr/>
        </p:nvSpPr>
        <p:spPr bwMode="auto">
          <a:xfrm>
            <a:off x="5174675" y="1560619"/>
            <a:ext cx="3751118" cy="3785652"/>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method</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"PUT"</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path</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"/note/{slug}"</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50FA7B"/>
                </a:solidFill>
                <a:effectLst/>
                <a:latin typeface="JetBrains Mono"/>
              </a:rPr>
              <a:t>handler</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request</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h</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return </a:t>
            </a:r>
            <a:r>
              <a:rPr kumimoji="0" lang="en-US" altLang="en-US" sz="1200" b="0" i="0" u="none" strike="noStrike" cap="none" normalizeH="0" baseline="0">
                <a:ln>
                  <a:noFill/>
                </a:ln>
                <a:solidFill>
                  <a:srgbClr val="F1FA8C"/>
                </a:solidFill>
                <a:effectLst/>
                <a:latin typeface="JetBrains Mono"/>
              </a:rPr>
              <a:t>"Edit a note"</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config</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description</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"Updates the selected note"</a:t>
            </a:r>
            <a:br>
              <a:rPr kumimoji="0" lang="en-US" altLang="en-US" sz="1200" b="0" i="0" u="none" strike="noStrike" cap="none" normalizeH="0" baseline="0">
                <a:ln>
                  <a:noFill/>
                </a:ln>
                <a:solidFill>
                  <a:srgbClr val="F1FA8C"/>
                </a:solidFill>
                <a:effectLst/>
                <a:latin typeface="JetBrains Mono"/>
              </a:rPr>
            </a:br>
            <a:r>
              <a:rPr kumimoji="0" lang="en-US" altLang="en-US" sz="1200" b="0" i="0" u="none" strike="noStrike" cap="none" normalizeH="0" baseline="0">
                <a:ln>
                  <a:noFill/>
                </a:ln>
                <a:solidFill>
                  <a:srgbClr val="F1FA8C"/>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method</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"GET"</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path</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"/note/{slug}/delete"</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50FA7B"/>
                </a:solidFill>
                <a:effectLst/>
                <a:latin typeface="JetBrains Mono"/>
              </a:rPr>
              <a:t>handler</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request</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h</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return </a:t>
            </a:r>
            <a:r>
              <a:rPr kumimoji="0" lang="en-US" altLang="en-US" sz="1200" b="0" i="0" u="none" strike="noStrike" cap="none" normalizeH="0" baseline="0">
                <a:ln>
                  <a:noFill/>
                </a:ln>
                <a:solidFill>
                  <a:srgbClr val="F1FA8C"/>
                </a:solidFill>
                <a:effectLst/>
                <a:latin typeface="JetBrains Mono"/>
              </a:rPr>
              <a:t>"This note no longer exists"</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config</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description</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"Deletes the selected note"</a:t>
            </a:r>
            <a:br>
              <a:rPr kumimoji="0" lang="en-US" altLang="en-US" sz="1200" b="0" i="0" u="none" strike="noStrike" cap="none" normalizeH="0" baseline="0">
                <a:ln>
                  <a:noFill/>
                </a:ln>
                <a:solidFill>
                  <a:srgbClr val="F1FA8C"/>
                </a:solidFill>
                <a:effectLst/>
                <a:latin typeface="JetBrains Mono"/>
              </a:rPr>
            </a:br>
            <a:r>
              <a:rPr kumimoji="0" lang="en-US" altLang="en-US" sz="1200" b="0" i="0" u="none" strike="noStrike" cap="none" normalizeH="0" baseline="0">
                <a:ln>
                  <a:noFill/>
                </a:ln>
                <a:solidFill>
                  <a:srgbClr val="F1FA8C"/>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11206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Models</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Now we will install </a:t>
            </a:r>
            <a:r>
              <a:rPr lang="en-US" b="1" dirty="0"/>
              <a:t>SQLite</a:t>
            </a:r>
            <a:r>
              <a:rPr lang="en-US" dirty="0"/>
              <a:t> and </a:t>
            </a:r>
            <a:r>
              <a:rPr lang="en-US" b="1" dirty="0" err="1"/>
              <a:t>Sequelize</a:t>
            </a:r>
            <a:r>
              <a:rPr lang="en-US" dirty="0"/>
              <a:t> to test with database</a:t>
            </a:r>
          </a:p>
          <a:p>
            <a:r>
              <a:rPr lang="en-US" dirty="0" err="1"/>
              <a:t>npm</a:t>
            </a:r>
            <a:r>
              <a:rPr lang="en-US" dirty="0"/>
              <a:t> install </a:t>
            </a:r>
            <a:r>
              <a:rPr lang="en-US" dirty="0" err="1"/>
              <a:t>sequelize</a:t>
            </a:r>
            <a:r>
              <a:rPr lang="en-US" dirty="0"/>
              <a:t> sqlite3</a:t>
            </a:r>
          </a:p>
          <a:p>
            <a:r>
              <a:rPr lang="en-US" dirty="0"/>
              <a:t>Create </a:t>
            </a:r>
            <a:r>
              <a:rPr lang="en-US" b="1" dirty="0"/>
              <a:t>models</a:t>
            </a:r>
            <a:r>
              <a:rPr lang="en-US" dirty="0"/>
              <a:t> folder inside </a:t>
            </a:r>
            <a:r>
              <a:rPr lang="en-US" b="1" dirty="0"/>
              <a:t>lib/</a:t>
            </a:r>
            <a:r>
              <a:rPr lang="en-US" dirty="0"/>
              <a:t>, create </a:t>
            </a:r>
            <a:r>
              <a:rPr lang="en-US" b="1" dirty="0"/>
              <a:t>lib/models/index.js</a:t>
            </a:r>
          </a:p>
        </p:txBody>
      </p:sp>
      <p:sp>
        <p:nvSpPr>
          <p:cNvPr id="2" name="Rectangle 1">
            <a:extLst>
              <a:ext uri="{FF2B5EF4-FFF2-40B4-BE49-F238E27FC236}">
                <a16:creationId xmlns:a16="http://schemas.microsoft.com/office/drawing/2014/main" id="{28091D4C-E5D0-4ECE-B1A3-2BCBD20B679C}"/>
              </a:ext>
            </a:extLst>
          </p:cNvPr>
          <p:cNvSpPr>
            <a:spLocks noChangeArrowheads="1"/>
          </p:cNvSpPr>
          <p:nvPr/>
        </p:nvSpPr>
        <p:spPr bwMode="auto">
          <a:xfrm>
            <a:off x="1143000" y="2901917"/>
            <a:ext cx="5683827" cy="327782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F1FA8C"/>
                </a:solidFill>
                <a:effectLst/>
                <a:latin typeface="JetBrains Mono"/>
              </a:rPr>
              <a:t>"use strict"</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F79C6"/>
                </a:solidFill>
                <a:effectLst/>
                <a:latin typeface="JetBrains Mono"/>
              </a:rPr>
              <a:t>const </a:t>
            </a:r>
            <a:r>
              <a:rPr kumimoji="0" lang="en-US" altLang="en-US" sz="900" b="0" i="0" u="none" strike="noStrike" cap="none" normalizeH="0" baseline="0" dirty="0">
                <a:ln>
                  <a:noFill/>
                </a:ln>
                <a:solidFill>
                  <a:srgbClr val="F8F8F2"/>
                </a:solidFill>
                <a:effectLst/>
                <a:latin typeface="JetBrains Mono"/>
              </a:rPr>
              <a:t>Fs </a:t>
            </a:r>
            <a:r>
              <a:rPr kumimoji="0" lang="en-US" altLang="en-US" sz="900" b="0" i="0" u="none" strike="noStrike" cap="none" normalizeH="0" baseline="0" dirty="0">
                <a:ln>
                  <a:noFill/>
                </a:ln>
                <a:solidFill>
                  <a:srgbClr val="FF79C6"/>
                </a:solidFill>
                <a:effectLst/>
                <a:latin typeface="JetBrains Mono"/>
              </a:rPr>
              <a:t>= require</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'fs'</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F79C6"/>
                </a:solidFill>
                <a:effectLst/>
                <a:latin typeface="JetBrains Mono"/>
              </a:rPr>
              <a:t>const </a:t>
            </a:r>
            <a:r>
              <a:rPr kumimoji="0" lang="en-US" altLang="en-US" sz="900" b="0" i="0" u="none" strike="noStrike" cap="none" normalizeH="0" baseline="0" dirty="0">
                <a:ln>
                  <a:noFill/>
                </a:ln>
                <a:solidFill>
                  <a:srgbClr val="F8F8F2"/>
                </a:solidFill>
                <a:effectLst/>
                <a:latin typeface="JetBrains Mono"/>
              </a:rPr>
              <a:t>Path </a:t>
            </a:r>
            <a:r>
              <a:rPr kumimoji="0" lang="en-US" altLang="en-US" sz="900" b="0" i="0" u="none" strike="noStrike" cap="none" normalizeH="0" baseline="0" dirty="0">
                <a:ln>
                  <a:noFill/>
                </a:ln>
                <a:solidFill>
                  <a:srgbClr val="FF79C6"/>
                </a:solidFill>
                <a:effectLst/>
                <a:latin typeface="JetBrains Mono"/>
              </a:rPr>
              <a:t>= require</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'path'</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F79C6"/>
                </a:solidFill>
                <a:effectLst/>
                <a:latin typeface="JetBrains Mono"/>
              </a:rPr>
              <a:t>const </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78DCE8"/>
                </a:solidFill>
                <a:effectLst/>
                <a:latin typeface="JetBrains Mono"/>
              </a:rPr>
              <a:t>Sequelize</a:t>
            </a:r>
            <a:r>
              <a:rPr kumimoji="0" lang="en-US" altLang="en-US" sz="900" b="0" i="0" u="none" strike="noStrike" cap="none" normalizeH="0" baseline="0" dirty="0">
                <a:ln>
                  <a:noFill/>
                </a:ln>
                <a:solidFill>
                  <a:srgbClr val="78DCE8"/>
                </a:solidFill>
                <a:effectLst/>
                <a:latin typeface="JetBrains Mono"/>
              </a:rPr>
              <a:t> </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require</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a:t>
            </a:r>
            <a:r>
              <a:rPr kumimoji="0" lang="en-US" altLang="en-US" sz="900" b="0" i="0" u="none" strike="noStrike" cap="none" normalizeH="0" baseline="0" dirty="0" err="1">
                <a:ln>
                  <a:noFill/>
                </a:ln>
                <a:solidFill>
                  <a:srgbClr val="F1FA8C"/>
                </a:solidFill>
                <a:effectLst/>
                <a:latin typeface="JetBrains Mono"/>
              </a:rPr>
              <a:t>sequelize</a:t>
            </a:r>
            <a:r>
              <a:rPr kumimoji="0" lang="en-US" altLang="en-US" sz="900" b="0" i="0" u="none" strike="noStrike" cap="none" normalizeH="0" baseline="0" dirty="0">
                <a:ln>
                  <a:noFill/>
                </a:ln>
                <a:solidFill>
                  <a:srgbClr val="F1FA8C"/>
                </a:solidFill>
                <a:effectLst/>
                <a:latin typeface="JetBrains Mono"/>
              </a:rPr>
              <a:t>'</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F79C6"/>
                </a:solidFill>
                <a:effectLst/>
                <a:latin typeface="JetBrains Mono"/>
              </a:rPr>
              <a:t>const </a:t>
            </a:r>
            <a:r>
              <a:rPr kumimoji="0" lang="en-US" altLang="en-US" sz="900" b="0" i="0" u="none" strike="noStrike" cap="none" normalizeH="0" baseline="0" dirty="0">
                <a:ln>
                  <a:noFill/>
                </a:ln>
                <a:solidFill>
                  <a:srgbClr val="F8F8F2"/>
                </a:solidFill>
                <a:effectLst/>
                <a:latin typeface="JetBrains Mono"/>
              </a:rPr>
              <a:t>Settings </a:t>
            </a:r>
            <a:r>
              <a:rPr kumimoji="0" lang="en-US" altLang="en-US" sz="900" b="0" i="0" u="none" strike="noStrike" cap="none" normalizeH="0" baseline="0" dirty="0">
                <a:ln>
                  <a:noFill/>
                </a:ln>
                <a:solidFill>
                  <a:srgbClr val="FF79C6"/>
                </a:solidFill>
                <a:effectLst/>
                <a:latin typeface="JetBrains Mono"/>
              </a:rPr>
              <a:t>= require</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'../../settings'</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F79C6"/>
                </a:solidFill>
                <a:effectLst/>
                <a:latin typeface="JetBrains Mono"/>
              </a:rPr>
              <a:t>const </a:t>
            </a:r>
            <a:r>
              <a:rPr kumimoji="0" lang="en-US" altLang="en-US" sz="900" b="0" i="0" u="none" strike="noStrike" cap="none" normalizeH="0" baseline="0" dirty="0" err="1">
                <a:ln>
                  <a:noFill/>
                </a:ln>
                <a:solidFill>
                  <a:srgbClr val="F8F8F2"/>
                </a:solidFill>
                <a:effectLst/>
                <a:latin typeface="JetBrains Mono"/>
              </a:rPr>
              <a:t>dbSetting</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8F8F2"/>
                </a:solidFill>
                <a:effectLst/>
                <a:latin typeface="JetBrains Mono"/>
              </a:rPr>
              <a:t>Settings</a:t>
            </a:r>
            <a:r>
              <a:rPr lang="en-US" altLang="en-US" sz="900" dirty="0">
                <a:solidFill>
                  <a:srgbClr val="F8F8F2"/>
                </a:solidFill>
                <a:latin typeface="JetBrains Mono"/>
              </a:rPr>
              <a:t>[</a:t>
            </a:r>
            <a:r>
              <a:rPr lang="en-US" altLang="en-US" sz="900" dirty="0" err="1">
                <a:solidFill>
                  <a:srgbClr val="F8F8F2"/>
                </a:solidFill>
                <a:latin typeface="JetBrains Mono"/>
              </a:rPr>
              <a:t>Setting.env</a:t>
            </a:r>
            <a:r>
              <a:rPr lang="en-US" altLang="en-US" sz="900" dirty="0">
                <a:solidFill>
                  <a:srgbClr val="F8F8F2"/>
                </a:solidFill>
                <a:latin typeface="JetBrains Mono"/>
              </a:rPr>
              <a:t>]</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F79C6"/>
                </a:solidFill>
                <a:effectLst/>
                <a:latin typeface="JetBrains Mono"/>
              </a:rPr>
              <a:t>const </a:t>
            </a:r>
            <a:r>
              <a:rPr kumimoji="0" lang="en-US" altLang="en-US" sz="900" b="0" i="0" u="none" strike="noStrike" cap="none" normalizeH="0" baseline="0" dirty="0" err="1">
                <a:ln>
                  <a:noFill/>
                </a:ln>
                <a:solidFill>
                  <a:srgbClr val="F8F8F2"/>
                </a:solidFill>
                <a:effectLst/>
                <a:latin typeface="JetBrains Mono"/>
              </a:rPr>
              <a:t>sequelize</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new </a:t>
            </a:r>
            <a:r>
              <a:rPr kumimoji="0" lang="en-US" altLang="en-US" sz="900" b="0" i="0" u="none" strike="noStrike" cap="none" normalizeH="0" baseline="0" dirty="0" err="1">
                <a:ln>
                  <a:noFill/>
                </a:ln>
                <a:solidFill>
                  <a:srgbClr val="78DCE8"/>
                </a:solidFill>
                <a:effectLst/>
                <a:latin typeface="JetBrains Mono"/>
              </a:rPr>
              <a:t>Sequelize</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err="1">
                <a:ln>
                  <a:noFill/>
                </a:ln>
                <a:solidFill>
                  <a:srgbClr val="F8F8F2"/>
                </a:solidFill>
                <a:effectLst/>
                <a:latin typeface="JetBrains Mono"/>
              </a:rPr>
              <a:t>dbSetting</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F79C6"/>
                </a:solidFill>
                <a:effectLst/>
                <a:latin typeface="JetBrains Mono"/>
              </a:rPr>
              <a:t>const </a:t>
            </a:r>
            <a:r>
              <a:rPr kumimoji="0" lang="en-US" altLang="en-US" sz="900" b="0" i="0" u="none" strike="noStrike" cap="none" normalizeH="0" baseline="0" dirty="0" err="1">
                <a:ln>
                  <a:noFill/>
                </a:ln>
                <a:solidFill>
                  <a:srgbClr val="F8F8F2"/>
                </a:solidFill>
                <a:effectLst/>
                <a:latin typeface="JetBrains Mono"/>
              </a:rPr>
              <a:t>db</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br>
              <a:rPr kumimoji="0" lang="en-US" altLang="en-US" sz="900" b="0" i="0" u="none" strike="noStrike" cap="none" normalizeH="0" baseline="0" dirty="0">
                <a:ln>
                  <a:noFill/>
                </a:ln>
                <a:solidFill>
                  <a:srgbClr val="F8F8F2"/>
                </a:solidFill>
                <a:effectLst/>
                <a:latin typeface="JetBrains Mono"/>
              </a:rPr>
            </a:br>
            <a:r>
              <a:rPr kumimoji="0" lang="en-US" altLang="en-US" sz="900" b="0" i="1" u="none" strike="noStrike" cap="none" normalizeH="0" baseline="0" dirty="0">
                <a:ln>
                  <a:noFill/>
                </a:ln>
                <a:solidFill>
                  <a:srgbClr val="6272A4"/>
                </a:solidFill>
                <a:effectLst/>
                <a:latin typeface="JetBrains Mono"/>
              </a:rPr>
              <a:t>// Read Model file and import</a:t>
            </a:r>
            <a:br>
              <a:rPr kumimoji="0" lang="en-US" altLang="en-US" sz="900" b="0" i="1" u="none" strike="noStrike" cap="none" normalizeH="0" baseline="0" dirty="0">
                <a:ln>
                  <a:noFill/>
                </a:ln>
                <a:solidFill>
                  <a:srgbClr val="6272A4"/>
                </a:solidFill>
                <a:effectLst/>
                <a:latin typeface="JetBrains Mono"/>
              </a:rPr>
            </a:br>
            <a:r>
              <a:rPr kumimoji="0" lang="en-US" altLang="en-US" sz="900" b="0" i="0" u="none" strike="noStrike" cap="none" normalizeH="0" baseline="0" dirty="0" err="1">
                <a:ln>
                  <a:noFill/>
                </a:ln>
                <a:solidFill>
                  <a:srgbClr val="F8F8F2"/>
                </a:solidFill>
                <a:effectLst/>
                <a:latin typeface="JetBrains Mono"/>
              </a:rPr>
              <a:t>Fs.</a:t>
            </a:r>
            <a:r>
              <a:rPr kumimoji="0" lang="en-US" altLang="en-US" sz="900" b="0" i="1" u="none" strike="noStrike" cap="none" normalizeH="0" baseline="0" dirty="0" err="1">
                <a:ln>
                  <a:noFill/>
                </a:ln>
                <a:solidFill>
                  <a:srgbClr val="8BE9FD"/>
                </a:solidFill>
                <a:effectLst/>
                <a:latin typeface="JetBrains Mono"/>
              </a:rPr>
              <a:t>readdirSync</a:t>
            </a:r>
            <a:r>
              <a:rPr kumimoji="0" lang="en-US" altLang="en-US" sz="900" b="0" i="0" u="none" strike="noStrike" cap="none" normalizeH="0" baseline="0" dirty="0">
                <a:ln>
                  <a:noFill/>
                </a:ln>
                <a:solidFill>
                  <a:srgbClr val="F8F8F2"/>
                </a:solidFill>
                <a:effectLst/>
                <a:latin typeface="JetBrains Mono"/>
              </a:rPr>
              <a:t>(__</a:t>
            </a:r>
            <a:r>
              <a:rPr kumimoji="0" lang="en-US" altLang="en-US" sz="900" b="0" i="0" u="none" strike="noStrike" cap="none" normalizeH="0" baseline="0" dirty="0" err="1">
                <a:ln>
                  <a:noFill/>
                </a:ln>
                <a:solidFill>
                  <a:srgbClr val="F8F8F2"/>
                </a:solidFill>
                <a:effectLst/>
                <a:latin typeface="JetBrains Mono"/>
              </a:rPr>
              <a:t>dirname</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6272A4"/>
                </a:solidFill>
                <a:effectLst/>
                <a:latin typeface="JetBrains Mono"/>
              </a:rPr>
              <a:t>// Filter is not folder, and is not index.js</a:t>
            </a:r>
            <a:br>
              <a:rPr kumimoji="0" lang="en-US" altLang="en-US" sz="900" b="0" i="1" u="none" strike="noStrike" cap="none" normalizeH="0" baseline="0" dirty="0">
                <a:ln>
                  <a:noFill/>
                </a:ln>
                <a:solidFill>
                  <a:srgbClr val="6272A4"/>
                </a:solidFill>
                <a:effectLst/>
                <a:latin typeface="JetBrains Mono"/>
              </a:rPr>
            </a:br>
            <a:r>
              <a:rPr kumimoji="0" lang="en-US" altLang="en-US" sz="900" b="0" i="1" u="none" strike="noStrike" cap="none" normalizeH="0" baseline="0" dirty="0">
                <a:ln>
                  <a:noFill/>
                </a:ln>
                <a:solidFill>
                  <a:srgbClr val="6272A4"/>
                </a:solidFill>
                <a:effectLst/>
                <a:latin typeface="JetBrains Mono"/>
              </a:rPr>
              <a:t>    </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50FA7B"/>
                </a:solidFill>
                <a:effectLst/>
                <a:latin typeface="JetBrains Mono"/>
              </a:rPr>
              <a:t>filter</a:t>
            </a:r>
            <a:r>
              <a:rPr kumimoji="0" lang="en-US" altLang="en-US" sz="900" b="0" i="0" u="none" strike="noStrike" cap="none" normalizeH="0" baseline="0" dirty="0">
                <a:ln>
                  <a:noFill/>
                </a:ln>
                <a:solidFill>
                  <a:srgbClr val="F8F8F2"/>
                </a:solidFill>
                <a:effectLst/>
                <a:latin typeface="JetBrains Mono"/>
              </a:rPr>
              <a:t>(</a:t>
            </a:r>
            <a:r>
              <a:rPr kumimoji="0" lang="en-US" altLang="en-US" sz="900" b="0" i="1" u="none" strike="noStrike" cap="none" normalizeH="0" baseline="0" dirty="0">
                <a:ln>
                  <a:noFill/>
                </a:ln>
                <a:solidFill>
                  <a:srgbClr val="FFB86C"/>
                </a:solidFill>
                <a:effectLst/>
                <a:latin typeface="JetBrains Mono"/>
              </a:rPr>
              <a:t>file </a:t>
            </a:r>
            <a:r>
              <a:rPr kumimoji="0" lang="en-US" altLang="en-US" sz="900" b="0" i="0" u="none" strike="noStrike" cap="none" normalizeH="0" baseline="0" dirty="0">
                <a:ln>
                  <a:noFill/>
                </a:ln>
                <a:solidFill>
                  <a:srgbClr val="FF79C6"/>
                </a:solidFill>
                <a:effectLst/>
                <a:latin typeface="JetBrains Mono"/>
              </a:rPr>
              <a:t>=&gt; </a:t>
            </a:r>
            <a:r>
              <a:rPr kumimoji="0" lang="en-US" altLang="en-US" sz="900" b="0" i="1" u="none" strike="noStrike" cap="none" normalizeH="0" baseline="0" dirty="0" err="1">
                <a:ln>
                  <a:noFill/>
                </a:ln>
                <a:solidFill>
                  <a:srgbClr val="FFB86C"/>
                </a:solidFill>
                <a:effectLst/>
                <a:latin typeface="JetBrains Mono"/>
              </a:rPr>
              <a:t>file</a:t>
            </a:r>
            <a:r>
              <a:rPr kumimoji="0" lang="en-US" altLang="en-US" sz="900" b="0" i="0" u="none" strike="noStrike" cap="none" normalizeH="0" baseline="0" dirty="0" err="1">
                <a:ln>
                  <a:noFill/>
                </a:ln>
                <a:solidFill>
                  <a:srgbClr val="F8F8F2"/>
                </a:solidFill>
                <a:effectLst/>
                <a:latin typeface="JetBrains Mono"/>
              </a:rPr>
              <a:t>.</a:t>
            </a:r>
            <a:r>
              <a:rPr kumimoji="0" lang="en-US" altLang="en-US" sz="900" b="0" i="0" u="none" strike="noStrike" cap="none" normalizeH="0" baseline="0" dirty="0" err="1">
                <a:ln>
                  <a:noFill/>
                </a:ln>
                <a:solidFill>
                  <a:srgbClr val="50FA7B"/>
                </a:solidFill>
                <a:effectLst/>
                <a:latin typeface="JetBrains Mono"/>
              </a:rPr>
              <a:t>indexOf</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0 </a:t>
            </a:r>
            <a:r>
              <a:rPr kumimoji="0" lang="en-US" altLang="en-US" sz="900" b="0" i="0" u="none" strike="noStrike" cap="none" normalizeH="0" baseline="0" dirty="0">
                <a:ln>
                  <a:noFill/>
                </a:ln>
                <a:solidFill>
                  <a:srgbClr val="FF79C6"/>
                </a:solidFill>
                <a:effectLst/>
                <a:latin typeface="JetBrains Mono"/>
              </a:rPr>
              <a:t>&amp;&amp; </a:t>
            </a:r>
            <a:r>
              <a:rPr kumimoji="0" lang="en-US" altLang="en-US" sz="900" b="0" i="1" u="none" strike="noStrike" cap="none" normalizeH="0" baseline="0" dirty="0">
                <a:ln>
                  <a:noFill/>
                </a:ln>
                <a:solidFill>
                  <a:srgbClr val="FFB86C"/>
                </a:solidFill>
                <a:effectLst/>
                <a:latin typeface="JetBrains Mono"/>
              </a:rPr>
              <a:t>file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"index.js"</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50FA7B"/>
                </a:solidFill>
                <a:effectLst/>
                <a:latin typeface="JetBrains Mono"/>
              </a:rPr>
              <a:t>forEach</a:t>
            </a:r>
            <a:r>
              <a:rPr kumimoji="0" lang="en-US" altLang="en-US" sz="900" b="0" i="0" u="none" strike="noStrike" cap="none" normalizeH="0" baseline="0" dirty="0">
                <a:ln>
                  <a:noFill/>
                </a:ln>
                <a:solidFill>
                  <a:srgbClr val="F8F8F2"/>
                </a:solidFill>
                <a:effectLst/>
                <a:latin typeface="JetBrains Mono"/>
              </a:rPr>
              <a:t>(</a:t>
            </a:r>
            <a:r>
              <a:rPr kumimoji="0" lang="en-US" altLang="en-US" sz="900" b="0" i="1" u="none" strike="noStrike" cap="none" normalizeH="0" baseline="0" dirty="0">
                <a:ln>
                  <a:noFill/>
                </a:ln>
                <a:solidFill>
                  <a:srgbClr val="FFB86C"/>
                </a:solidFill>
                <a:effectLst/>
                <a:latin typeface="JetBrains Mono"/>
              </a:rPr>
              <a:t>file </a:t>
            </a:r>
            <a:r>
              <a:rPr kumimoji="0" lang="en-US" altLang="en-US" sz="900" b="0" i="0" u="none" strike="noStrike" cap="none" normalizeH="0" baseline="0" dirty="0">
                <a:ln>
                  <a:noFill/>
                </a:ln>
                <a:solidFill>
                  <a:srgbClr val="FF79C6"/>
                </a:solidFill>
                <a:effectLst/>
                <a:latin typeface="JetBrains Mono"/>
              </a:rPr>
              <a:t>=&gt;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const </a:t>
            </a:r>
            <a:r>
              <a:rPr kumimoji="0" lang="en-US" altLang="en-US" sz="900" b="0" i="0" u="none" strike="noStrike" cap="none" normalizeH="0" baseline="0" dirty="0">
                <a:ln>
                  <a:noFill/>
                </a:ln>
                <a:solidFill>
                  <a:srgbClr val="F8F8F2"/>
                </a:solidFill>
                <a:effectLst/>
                <a:latin typeface="JetBrains Mono"/>
              </a:rPr>
              <a:t>model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sequelize.</a:t>
            </a:r>
            <a:r>
              <a:rPr kumimoji="0" lang="en-US" altLang="en-US" sz="900" b="0" i="0" u="none" strike="noStrike" cap="none" normalizeH="0" baseline="0" dirty="0" err="1">
                <a:ln>
                  <a:noFill/>
                </a:ln>
                <a:solidFill>
                  <a:srgbClr val="FF79C6"/>
                </a:solidFill>
                <a:effectLst/>
                <a:latin typeface="JetBrains Mono"/>
              </a:rPr>
              <a:t>import</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err="1">
                <a:ln>
                  <a:noFill/>
                </a:ln>
                <a:solidFill>
                  <a:srgbClr val="F8F8F2"/>
                </a:solidFill>
                <a:effectLst/>
                <a:latin typeface="JetBrains Mono"/>
              </a:rPr>
              <a:t>Path.</a:t>
            </a:r>
            <a:r>
              <a:rPr kumimoji="0" lang="en-US" altLang="en-US" sz="900" b="0" i="0" u="none" strike="noStrike" cap="none" normalizeH="0" baseline="0" dirty="0" err="1">
                <a:ln>
                  <a:noFill/>
                </a:ln>
                <a:solidFill>
                  <a:srgbClr val="50FA7B"/>
                </a:solidFill>
                <a:effectLst/>
                <a:latin typeface="JetBrains Mono"/>
              </a:rPr>
              <a:t>join</a:t>
            </a:r>
            <a:r>
              <a:rPr kumimoji="0" lang="en-US" altLang="en-US" sz="900" b="0" i="0" u="none" strike="noStrike" cap="none" normalizeH="0" baseline="0" dirty="0">
                <a:ln>
                  <a:noFill/>
                </a:ln>
                <a:solidFill>
                  <a:srgbClr val="F8F8F2"/>
                </a:solidFill>
                <a:effectLst/>
                <a:latin typeface="JetBrains Mono"/>
              </a:rPr>
              <a:t>((__</a:t>
            </a:r>
            <a:r>
              <a:rPr kumimoji="0" lang="en-US" altLang="en-US" sz="900" b="0" i="0" u="none" strike="noStrike" cap="none" normalizeH="0" baseline="0" dirty="0" err="1">
                <a:ln>
                  <a:noFill/>
                </a:ln>
                <a:solidFill>
                  <a:srgbClr val="F8F8F2"/>
                </a:solidFill>
                <a:effectLst/>
                <a:latin typeface="JetBrains Mono"/>
              </a:rPr>
              <a:t>dirname</a:t>
            </a: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FFB86C"/>
                </a:solidFill>
                <a:effectLst/>
                <a:latin typeface="JetBrains Mono"/>
              </a:rPr>
              <a:t>file</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db</a:t>
            </a:r>
            <a:r>
              <a:rPr kumimoji="0" lang="en-US" altLang="en-US" sz="900" b="0" i="0" u="none" strike="noStrike" cap="none" normalizeH="0" baseline="0" dirty="0">
                <a:ln>
                  <a:noFill/>
                </a:ln>
                <a:solidFill>
                  <a:srgbClr val="F8F8F2"/>
                </a:solidFill>
                <a:effectLst/>
                <a:latin typeface="JetBrains Mono"/>
              </a:rPr>
              <a:t>[model.name]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8F8F2"/>
                </a:solidFill>
                <a:effectLst/>
                <a:latin typeface="JetBrains Mono"/>
              </a:rPr>
              <a:t>model;</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err="1">
                <a:ln>
                  <a:noFill/>
                </a:ln>
                <a:solidFill>
                  <a:srgbClr val="F8F8F2"/>
                </a:solidFill>
                <a:effectLst/>
                <a:latin typeface="JetBrains Mono"/>
              </a:rPr>
              <a:t>db.sequelize</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sequelize</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err="1">
                <a:ln>
                  <a:noFill/>
                </a:ln>
                <a:solidFill>
                  <a:srgbClr val="F8F8F2"/>
                </a:solidFill>
                <a:effectLst/>
                <a:latin typeface="JetBrains Mono"/>
              </a:rPr>
              <a:t>db.Sequelize</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err="1">
                <a:ln>
                  <a:noFill/>
                </a:ln>
                <a:solidFill>
                  <a:srgbClr val="78DCE8"/>
                </a:solidFill>
                <a:effectLst/>
                <a:latin typeface="JetBrains Mono"/>
              </a:rPr>
              <a:t>Sequelize</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err="1">
                <a:ln>
                  <a:noFill/>
                </a:ln>
                <a:solidFill>
                  <a:srgbClr val="FF79C6"/>
                </a:solidFill>
                <a:effectLst/>
                <a:latin typeface="JetBrains Mono"/>
              </a:rPr>
              <a:t>module</a:t>
            </a:r>
            <a:r>
              <a:rPr kumimoji="0" lang="en-US" altLang="en-US" sz="900" b="0" i="0" u="none" strike="noStrike" cap="none" normalizeH="0" baseline="0" dirty="0" err="1">
                <a:ln>
                  <a:noFill/>
                </a:ln>
                <a:solidFill>
                  <a:srgbClr val="F8F8F2"/>
                </a:solidFill>
                <a:effectLst/>
                <a:latin typeface="JetBrains Mono"/>
              </a:rPr>
              <a:t>.exports</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db</a:t>
            </a:r>
            <a:r>
              <a:rPr kumimoji="0" lang="en-US" altLang="en-US" sz="900" b="0" i="0" u="none" strike="noStrike" cap="none" normalizeH="0" baseline="0" dirty="0">
                <a:ln>
                  <a:noFill/>
                </a:ln>
                <a:solidFill>
                  <a:srgbClr val="F8F8F2"/>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55984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Models (2)</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Update </a:t>
            </a:r>
            <a:r>
              <a:rPr lang="en-US" b="1" dirty="0"/>
              <a:t>settings.js, .env</a:t>
            </a:r>
          </a:p>
          <a:p>
            <a:endParaRPr lang="en-US" b="1" dirty="0"/>
          </a:p>
          <a:p>
            <a:endParaRPr lang="en-US" b="1" dirty="0"/>
          </a:p>
          <a:p>
            <a:endParaRPr lang="en-US" b="1" dirty="0"/>
          </a:p>
          <a:p>
            <a:endParaRPr lang="en-US" b="1" dirty="0"/>
          </a:p>
          <a:p>
            <a:r>
              <a:rPr lang="en-US" dirty="0"/>
              <a:t>We will use </a:t>
            </a:r>
            <a:r>
              <a:rPr lang="en-US" b="1" dirty="0"/>
              <a:t>moment</a:t>
            </a:r>
            <a:r>
              <a:rPr lang="en-US" dirty="0"/>
              <a:t> for date formatting</a:t>
            </a:r>
            <a:br>
              <a:rPr lang="en-US" dirty="0"/>
            </a:br>
            <a:r>
              <a:rPr lang="en-US" dirty="0" err="1">
                <a:highlight>
                  <a:srgbClr val="E5E8ED"/>
                </a:highlight>
              </a:rPr>
              <a:t>npm</a:t>
            </a:r>
            <a:r>
              <a:rPr lang="en-US" dirty="0">
                <a:highlight>
                  <a:srgbClr val="E5E8ED"/>
                </a:highlight>
              </a:rPr>
              <a:t> install moment</a:t>
            </a:r>
          </a:p>
        </p:txBody>
      </p:sp>
      <p:sp>
        <p:nvSpPr>
          <p:cNvPr id="4" name="Rectangle 2">
            <a:extLst>
              <a:ext uri="{FF2B5EF4-FFF2-40B4-BE49-F238E27FC236}">
                <a16:creationId xmlns:a16="http://schemas.microsoft.com/office/drawing/2014/main" id="{5A35DECE-11CC-417C-804A-F89C3439FF97}"/>
              </a:ext>
            </a:extLst>
          </p:cNvPr>
          <p:cNvSpPr>
            <a:spLocks noChangeArrowheads="1"/>
          </p:cNvSpPr>
          <p:nvPr/>
        </p:nvSpPr>
        <p:spPr bwMode="auto">
          <a:xfrm>
            <a:off x="4606638" y="1772588"/>
            <a:ext cx="2088573" cy="230832"/>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F8F8F2"/>
                </a:solidFill>
                <a:effectLst/>
                <a:latin typeface="JetBrains Mono"/>
              </a:rPr>
              <a:t>PORT = 8080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F883DB6B-F787-431A-9BE9-0AEE99137D27}"/>
              </a:ext>
            </a:extLst>
          </p:cNvPr>
          <p:cNvSpPr>
            <a:spLocks noChangeArrowheads="1"/>
          </p:cNvSpPr>
          <p:nvPr/>
        </p:nvSpPr>
        <p:spPr bwMode="auto">
          <a:xfrm>
            <a:off x="1194955" y="1772588"/>
            <a:ext cx="3262745" cy="216982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6272A4"/>
                </a:solidFill>
                <a:effectLst/>
                <a:latin typeface="JetBrains Mono"/>
              </a:rPr>
              <a:t>// This will load our .env file and add the values to process.env,</a:t>
            </a:r>
            <a:br>
              <a:rPr kumimoji="0" lang="en-US" altLang="en-US" sz="900" b="0" i="1" u="none" strike="noStrike" cap="none" normalizeH="0" baseline="0">
                <a:ln>
                  <a:noFill/>
                </a:ln>
                <a:solidFill>
                  <a:srgbClr val="6272A4"/>
                </a:solidFill>
                <a:effectLst/>
                <a:latin typeface="JetBrains Mono"/>
              </a:rPr>
            </a:br>
            <a:r>
              <a:rPr kumimoji="0" lang="en-US" altLang="en-US" sz="900" b="0" i="0" u="none" strike="noStrike" cap="none" normalizeH="0" baseline="0">
                <a:ln>
                  <a:noFill/>
                </a:ln>
                <a:solidFill>
                  <a:srgbClr val="FF79C6"/>
                </a:solidFill>
                <a:effectLst/>
                <a:latin typeface="JetBrains Mono"/>
              </a:rPr>
              <a:t>require</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"dotenv"</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8BE9FD"/>
                </a:solidFill>
                <a:effectLst/>
                <a:latin typeface="JetBrains Mono"/>
              </a:rPr>
              <a:t>config</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F79C6"/>
                </a:solidFill>
                <a:effectLst/>
                <a:latin typeface="JetBrains Mono"/>
              </a:rPr>
              <a:t>module</a:t>
            </a:r>
            <a:r>
              <a:rPr kumimoji="0" lang="en-US" altLang="en-US" sz="900" b="0" i="0" u="none" strike="noStrike" cap="none" normalizeH="0" baseline="0">
                <a:ln>
                  <a:noFill/>
                </a:ln>
                <a:solidFill>
                  <a:srgbClr val="F8F8F2"/>
                </a:solidFill>
                <a:effectLst/>
                <a:latin typeface="JetBrains Mono"/>
              </a:rPr>
              <a:t>.exports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port</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process.env.PORT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BD93F9"/>
                </a:solidFill>
                <a:effectLst/>
                <a:latin typeface="JetBrains Mono"/>
              </a:rPr>
              <a:t>3000</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env</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process.env.NODE_ENV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1FA8C"/>
                </a:solidFill>
                <a:effectLst/>
                <a:latin typeface="JetBrains Mono"/>
              </a:rPr>
              <a:t>"development"</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development</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dialect</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1FA8C"/>
                </a:solidFill>
                <a:effectLst/>
                <a:latin typeface="JetBrains Mono"/>
              </a:rPr>
              <a:t>"sqlite"</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storage</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1FA8C"/>
                </a:solidFill>
                <a:effectLst/>
                <a:latin typeface="JetBrains Mono"/>
              </a:rPr>
              <a:t>":memory:"</a:t>
            </a:r>
            <a:br>
              <a:rPr kumimoji="0" lang="en-US" altLang="en-US" sz="900" b="0" i="0" u="none" strike="noStrike" cap="none" normalizeH="0" baseline="0">
                <a:ln>
                  <a:noFill/>
                </a:ln>
                <a:solidFill>
                  <a:srgbClr val="F1FA8C"/>
                </a:solidFill>
                <a:effectLst/>
                <a:latin typeface="JetBrains Mono"/>
              </a:rPr>
            </a:br>
            <a:r>
              <a:rPr kumimoji="0" lang="en-US" altLang="en-US" sz="900" b="0" i="0" u="none" strike="noStrike" cap="none" normalizeH="0" baseline="0">
                <a:ln>
                  <a:noFill/>
                </a:ln>
                <a:solidFill>
                  <a:srgbClr val="F1FA8C"/>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production</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dialect</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1FA8C"/>
                </a:solidFill>
                <a:effectLst/>
                <a:latin typeface="JetBrains Mono"/>
              </a:rPr>
              <a:t>"sqlite"</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storage</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1FA8C"/>
                </a:solidFill>
                <a:effectLst/>
                <a:latin typeface="JetBrains Mono"/>
              </a:rPr>
              <a:t>"db/database.sqlite"</a:t>
            </a:r>
            <a:br>
              <a:rPr kumimoji="0" lang="en-US" altLang="en-US" sz="900" b="0" i="0" u="none" strike="noStrike" cap="none" normalizeH="0" baseline="0">
                <a:ln>
                  <a:noFill/>
                </a:ln>
                <a:solidFill>
                  <a:srgbClr val="F1FA8C"/>
                </a:solidFill>
                <a:effectLst/>
                <a:latin typeface="JetBrains Mono"/>
              </a:rPr>
            </a:br>
            <a:r>
              <a:rPr kumimoji="0" lang="en-US" altLang="en-US" sz="900" b="0" i="0" u="none" strike="noStrike" cap="none" normalizeH="0" baseline="0">
                <a:ln>
                  <a:noFill/>
                </a:ln>
                <a:solidFill>
                  <a:srgbClr val="F1FA8C"/>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22518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Models (3)</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Create </a:t>
            </a:r>
            <a:r>
              <a:rPr lang="en-US" b="1" dirty="0"/>
              <a:t>lib/models/note.js</a:t>
            </a:r>
          </a:p>
          <a:p>
            <a:endParaRPr lang="en-US" b="1" dirty="0"/>
          </a:p>
          <a:p>
            <a:endParaRPr lang="en-US" b="1" dirty="0"/>
          </a:p>
          <a:p>
            <a:endParaRPr lang="en-US" b="1" dirty="0"/>
          </a:p>
          <a:p>
            <a:endParaRPr lang="en-US" b="1" dirty="0"/>
          </a:p>
          <a:p>
            <a:endParaRPr lang="en-US" b="1" dirty="0"/>
          </a:p>
          <a:p>
            <a:r>
              <a:rPr lang="en-US" dirty="0"/>
              <a:t>Update </a:t>
            </a:r>
            <a:r>
              <a:rPr lang="en-US" b="1" dirty="0"/>
              <a:t>server.js</a:t>
            </a:r>
          </a:p>
          <a:p>
            <a:pPr lvl="1"/>
            <a:r>
              <a:rPr lang="en-US" dirty="0"/>
              <a:t>Require models:</a:t>
            </a:r>
          </a:p>
          <a:p>
            <a:pPr lvl="1"/>
            <a:r>
              <a:rPr lang="en-US" dirty="0"/>
              <a:t>Update to sync database:  </a:t>
            </a:r>
          </a:p>
        </p:txBody>
      </p:sp>
      <p:sp>
        <p:nvSpPr>
          <p:cNvPr id="3" name="Rectangle 2">
            <a:extLst>
              <a:ext uri="{FF2B5EF4-FFF2-40B4-BE49-F238E27FC236}">
                <a16:creationId xmlns:a16="http://schemas.microsoft.com/office/drawing/2014/main" id="{CC714BB0-3D88-4BDE-8A3E-D42A40B95DF0}"/>
              </a:ext>
            </a:extLst>
          </p:cNvPr>
          <p:cNvSpPr>
            <a:spLocks noChangeArrowheads="1"/>
          </p:cNvSpPr>
          <p:nvPr/>
        </p:nvSpPr>
        <p:spPr bwMode="auto">
          <a:xfrm>
            <a:off x="1153391" y="1803830"/>
            <a:ext cx="5091545" cy="258532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F1FA8C"/>
                </a:solidFill>
                <a:effectLst/>
                <a:latin typeface="JetBrains Mono"/>
              </a:rPr>
              <a:t>"use strict"</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F8F8F2"/>
                </a:solidFill>
                <a:effectLst/>
                <a:latin typeface="JetBrains Mono"/>
              </a:rPr>
              <a:t>Moment </a:t>
            </a:r>
            <a:r>
              <a:rPr kumimoji="0" lang="en-US" altLang="en-US" sz="900" b="0" i="0" u="none" strike="noStrike" cap="none" normalizeH="0" baseline="0">
                <a:ln>
                  <a:noFill/>
                </a:ln>
                <a:solidFill>
                  <a:srgbClr val="FF79C6"/>
                </a:solidFill>
                <a:effectLst/>
                <a:latin typeface="JetBrains Mono"/>
              </a:rPr>
              <a:t>= require</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'moment'</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F79C6"/>
                </a:solidFill>
                <a:effectLst/>
                <a:latin typeface="JetBrains Mono"/>
              </a:rPr>
              <a:t>module</a:t>
            </a:r>
            <a:r>
              <a:rPr kumimoji="0" lang="en-US" altLang="en-US" sz="900" b="0" i="0" u="none" strike="noStrike" cap="none" normalizeH="0" baseline="0">
                <a:ln>
                  <a:noFill/>
                </a:ln>
                <a:solidFill>
                  <a:srgbClr val="F8F8F2"/>
                </a:solidFill>
                <a:effectLst/>
                <a:latin typeface="JetBrains Mono"/>
              </a:rPr>
              <a:t>.exports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sequelize</a:t>
            </a: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FFB86C"/>
                </a:solidFill>
                <a:effectLst/>
                <a:latin typeface="JetBrains Mono"/>
              </a:rPr>
              <a:t>DataTypes</a:t>
            </a: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=&gt;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F8F8F2"/>
                </a:solidFill>
                <a:effectLst/>
                <a:latin typeface="JetBrains Mono"/>
              </a:rPr>
              <a:t>Note </a:t>
            </a:r>
            <a:r>
              <a:rPr kumimoji="0" lang="en-US" altLang="en-US" sz="900" b="0" i="0" u="none" strike="noStrike" cap="none" normalizeH="0" baseline="0">
                <a:ln>
                  <a:noFill/>
                </a:ln>
                <a:solidFill>
                  <a:srgbClr val="FF79C6"/>
                </a:solidFill>
                <a:effectLst/>
                <a:latin typeface="JetBrains Mono"/>
              </a:rPr>
              <a:t>= </a:t>
            </a:r>
            <a:r>
              <a:rPr kumimoji="0" lang="en-US" altLang="en-US" sz="900" b="0" i="1" u="none" strike="noStrike" cap="none" normalizeH="0" baseline="0">
                <a:ln>
                  <a:noFill/>
                </a:ln>
                <a:solidFill>
                  <a:srgbClr val="FFB86C"/>
                </a:solidFill>
                <a:effectLst/>
                <a:latin typeface="JetBrains Mono"/>
              </a:rPr>
              <a:t>sequelize</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50FA7B"/>
                </a:solidFill>
                <a:effectLst/>
                <a:latin typeface="JetBrains Mono"/>
              </a:rPr>
              <a:t>define</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'Note'</a:t>
            </a: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date</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type</a:t>
            </a:r>
            <a:r>
              <a:rPr kumimoji="0" lang="en-US" altLang="en-US" sz="900" b="0" i="0" u="none" strike="noStrike" cap="none" normalizeH="0" baseline="0">
                <a:ln>
                  <a:noFill/>
                </a:ln>
                <a:solidFill>
                  <a:srgbClr val="FF79C6"/>
                </a:solidFill>
                <a:effectLst/>
                <a:latin typeface="JetBrains Mono"/>
              </a:rPr>
              <a:t>: </a:t>
            </a:r>
            <a:r>
              <a:rPr kumimoji="0" lang="en-US" altLang="en-US" sz="900" b="0" i="1" u="none" strike="noStrike" cap="none" normalizeH="0" baseline="0">
                <a:ln>
                  <a:noFill/>
                </a:ln>
                <a:solidFill>
                  <a:srgbClr val="FFB86C"/>
                </a:solidFill>
                <a:effectLst/>
                <a:latin typeface="JetBrains Mono"/>
              </a:rPr>
              <a:t>DataTypes</a:t>
            </a:r>
            <a:r>
              <a:rPr kumimoji="0" lang="en-US" altLang="en-US" sz="900" b="0" i="0" u="none" strike="noStrike" cap="none" normalizeH="0" baseline="0">
                <a:ln>
                  <a:noFill/>
                </a:ln>
                <a:solidFill>
                  <a:srgbClr val="F8F8F2"/>
                </a:solidFill>
                <a:effectLst/>
                <a:latin typeface="JetBrains Mono"/>
              </a:rPr>
              <a:t>.DATE,</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50FA7B"/>
                </a:solidFill>
                <a:effectLst/>
                <a:latin typeface="JetBrains Mono"/>
              </a:rPr>
              <a:t>get</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=&gt;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return </a:t>
            </a:r>
            <a:r>
              <a:rPr kumimoji="0" lang="en-US" altLang="en-US" sz="900" b="0" i="0" u="none" strike="noStrike" cap="none" normalizeH="0" baseline="0">
                <a:ln>
                  <a:noFill/>
                </a:ln>
                <a:solidFill>
                  <a:srgbClr val="F8F8F2"/>
                </a:solidFill>
                <a:effectLst/>
                <a:latin typeface="JetBrains Mono"/>
              </a:rPr>
              <a:t>Moment().</a:t>
            </a:r>
            <a:r>
              <a:rPr kumimoji="0" lang="en-US" altLang="en-US" sz="900" b="0" i="0" u="none" strike="noStrike" cap="none" normalizeH="0" baseline="0">
                <a:ln>
                  <a:noFill/>
                </a:ln>
                <a:solidFill>
                  <a:srgbClr val="50FA7B"/>
                </a:solidFill>
                <a:effectLst/>
                <a:latin typeface="JetBrains Mono"/>
              </a:rPr>
              <a:t>format</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"MMMM Do, YYYY"</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title</a:t>
            </a:r>
            <a:r>
              <a:rPr kumimoji="0" lang="en-US" altLang="en-US" sz="900" b="0" i="0" u="none" strike="noStrike" cap="none" normalizeH="0" baseline="0">
                <a:ln>
                  <a:noFill/>
                </a:ln>
                <a:solidFill>
                  <a:srgbClr val="FF79C6"/>
                </a:solidFill>
                <a:effectLst/>
                <a:latin typeface="JetBrains Mono"/>
              </a:rPr>
              <a:t>: </a:t>
            </a:r>
            <a:r>
              <a:rPr kumimoji="0" lang="en-US" altLang="en-US" sz="900" b="0" i="1" u="none" strike="noStrike" cap="none" normalizeH="0" baseline="0">
                <a:ln>
                  <a:noFill/>
                </a:ln>
                <a:solidFill>
                  <a:srgbClr val="FFB86C"/>
                </a:solidFill>
                <a:effectLst/>
                <a:latin typeface="JetBrains Mono"/>
              </a:rPr>
              <a:t>DataTypes</a:t>
            </a:r>
            <a:r>
              <a:rPr kumimoji="0" lang="en-US" altLang="en-US" sz="900" b="0" i="0" u="none" strike="noStrike" cap="none" normalizeH="0" baseline="0">
                <a:ln>
                  <a:noFill/>
                </a:ln>
                <a:solidFill>
                  <a:srgbClr val="F8F8F2"/>
                </a:solidFill>
                <a:effectLst/>
                <a:latin typeface="JetBrains Mono"/>
              </a:rPr>
              <a:t>.STRING,</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slug</a:t>
            </a:r>
            <a:r>
              <a:rPr kumimoji="0" lang="en-US" altLang="en-US" sz="900" b="0" i="0" u="none" strike="noStrike" cap="none" normalizeH="0" baseline="0">
                <a:ln>
                  <a:noFill/>
                </a:ln>
                <a:solidFill>
                  <a:srgbClr val="FF79C6"/>
                </a:solidFill>
                <a:effectLst/>
                <a:latin typeface="JetBrains Mono"/>
              </a:rPr>
              <a:t>: </a:t>
            </a:r>
            <a:r>
              <a:rPr kumimoji="0" lang="en-US" altLang="en-US" sz="900" b="0" i="1" u="none" strike="noStrike" cap="none" normalizeH="0" baseline="0">
                <a:ln>
                  <a:noFill/>
                </a:ln>
                <a:solidFill>
                  <a:srgbClr val="FFB86C"/>
                </a:solidFill>
                <a:effectLst/>
                <a:latin typeface="JetBrains Mono"/>
              </a:rPr>
              <a:t>DataTypes</a:t>
            </a:r>
            <a:r>
              <a:rPr kumimoji="0" lang="en-US" altLang="en-US" sz="900" b="0" i="0" u="none" strike="noStrike" cap="none" normalizeH="0" baseline="0">
                <a:ln>
                  <a:noFill/>
                </a:ln>
                <a:solidFill>
                  <a:srgbClr val="F8F8F2"/>
                </a:solidFill>
                <a:effectLst/>
                <a:latin typeface="JetBrains Mono"/>
              </a:rPr>
              <a:t>.STRING,</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description</a:t>
            </a:r>
            <a:r>
              <a:rPr kumimoji="0" lang="en-US" altLang="en-US" sz="900" b="0" i="0" u="none" strike="noStrike" cap="none" normalizeH="0" baseline="0">
                <a:ln>
                  <a:noFill/>
                </a:ln>
                <a:solidFill>
                  <a:srgbClr val="FF79C6"/>
                </a:solidFill>
                <a:effectLst/>
                <a:latin typeface="JetBrains Mono"/>
              </a:rPr>
              <a:t>: </a:t>
            </a:r>
            <a:r>
              <a:rPr kumimoji="0" lang="en-US" altLang="en-US" sz="900" b="0" i="1" u="none" strike="noStrike" cap="none" normalizeH="0" baseline="0">
                <a:ln>
                  <a:noFill/>
                </a:ln>
                <a:solidFill>
                  <a:srgbClr val="FFB86C"/>
                </a:solidFill>
                <a:effectLst/>
                <a:latin typeface="JetBrains Mono"/>
              </a:rPr>
              <a:t>DataTypes</a:t>
            </a:r>
            <a:r>
              <a:rPr kumimoji="0" lang="en-US" altLang="en-US" sz="900" b="0" i="0" u="none" strike="noStrike" cap="none" normalizeH="0" baseline="0">
                <a:ln>
                  <a:noFill/>
                </a:ln>
                <a:solidFill>
                  <a:srgbClr val="F8F8F2"/>
                </a:solidFill>
                <a:effectLst/>
                <a:latin typeface="JetBrains Mono"/>
              </a:rPr>
              <a:t>.STRING,</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content</a:t>
            </a:r>
            <a:r>
              <a:rPr kumimoji="0" lang="en-US" altLang="en-US" sz="900" b="0" i="0" u="none" strike="noStrike" cap="none" normalizeH="0" baseline="0">
                <a:ln>
                  <a:noFill/>
                </a:ln>
                <a:solidFill>
                  <a:srgbClr val="FF79C6"/>
                </a:solidFill>
                <a:effectLst/>
                <a:latin typeface="JetBrains Mono"/>
              </a:rPr>
              <a:t>: </a:t>
            </a:r>
            <a:r>
              <a:rPr kumimoji="0" lang="en-US" altLang="en-US" sz="900" b="0" i="1" u="none" strike="noStrike" cap="none" normalizeH="0" baseline="0">
                <a:ln>
                  <a:noFill/>
                </a:ln>
                <a:solidFill>
                  <a:srgbClr val="FFB86C"/>
                </a:solidFill>
                <a:effectLst/>
                <a:latin typeface="JetBrains Mono"/>
              </a:rPr>
              <a:t>DataTypes</a:t>
            </a:r>
            <a:r>
              <a:rPr kumimoji="0" lang="en-US" altLang="en-US" sz="900" b="0" i="0" u="none" strike="noStrike" cap="none" normalizeH="0" baseline="0">
                <a:ln>
                  <a:noFill/>
                </a:ln>
                <a:solidFill>
                  <a:srgbClr val="F8F8F2"/>
                </a:solidFill>
                <a:effectLst/>
                <a:latin typeface="JetBrains Mono"/>
              </a:rPr>
              <a:t>.STRING,</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return </a:t>
            </a:r>
            <a:r>
              <a:rPr kumimoji="0" lang="en-US" altLang="en-US" sz="900" b="0" i="0" u="none" strike="noStrike" cap="none" normalizeH="0" baseline="0">
                <a:ln>
                  <a:noFill/>
                </a:ln>
                <a:solidFill>
                  <a:srgbClr val="F8F8F2"/>
                </a:solidFill>
                <a:effectLst/>
                <a:latin typeface="JetBrains Mono"/>
              </a:rPr>
              <a:t>Note</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CFF3235-524A-4480-AD17-913714A6611B}"/>
              </a:ext>
            </a:extLst>
          </p:cNvPr>
          <p:cNvSpPr>
            <a:spLocks noChangeArrowheads="1"/>
          </p:cNvSpPr>
          <p:nvPr/>
        </p:nvSpPr>
        <p:spPr bwMode="auto">
          <a:xfrm>
            <a:off x="5252605" y="4904510"/>
            <a:ext cx="4436918" cy="28360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Models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"./lib/models"</a:t>
            </a: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968D0FFA-B519-45BD-9ACD-8FD8B01CAEB6}"/>
              </a:ext>
            </a:extLst>
          </p:cNvPr>
          <p:cNvSpPr>
            <a:spLocks noChangeArrowheads="1"/>
          </p:cNvSpPr>
          <p:nvPr/>
        </p:nvSpPr>
        <p:spPr bwMode="auto">
          <a:xfrm>
            <a:off x="5252605" y="5396870"/>
            <a:ext cx="4436918" cy="646331"/>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await </a:t>
            </a:r>
            <a:r>
              <a:rPr kumimoji="0" lang="en-US" altLang="en-US" sz="1200" b="0" i="0" u="none" strike="noStrike" cap="none" normalizeH="0" baseline="0">
                <a:ln>
                  <a:noFill/>
                </a:ln>
                <a:solidFill>
                  <a:srgbClr val="F8F8F2"/>
                </a:solidFill>
                <a:effectLst/>
                <a:latin typeface="JetBrains Mono"/>
              </a:rPr>
              <a:t>Models.sequelize.</a:t>
            </a:r>
            <a:r>
              <a:rPr kumimoji="0" lang="en-US" altLang="en-US" sz="1200" b="0" i="0" u="none" strike="noStrike" cap="none" normalizeH="0" baseline="0">
                <a:ln>
                  <a:noFill/>
                </a:ln>
                <a:solidFill>
                  <a:srgbClr val="50FA7B"/>
                </a:solidFill>
                <a:effectLst/>
                <a:latin typeface="JetBrains Mono"/>
              </a:rPr>
              <a:t>sync</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await </a:t>
            </a:r>
            <a:r>
              <a:rPr kumimoji="0" lang="en-US" altLang="en-US" sz="1200" b="0" i="0" u="none" strike="noStrike" cap="none" normalizeH="0" baseline="0">
                <a:ln>
                  <a:noFill/>
                </a:ln>
                <a:solidFill>
                  <a:srgbClr val="F8F8F2"/>
                </a:solidFill>
                <a:effectLst/>
                <a:latin typeface="JetBrains Mono"/>
              </a:rPr>
              <a:t>server.</a:t>
            </a:r>
            <a:r>
              <a:rPr kumimoji="0" lang="en-US" altLang="en-US" sz="1200" b="0" i="0" u="none" strike="noStrike" cap="none" normalizeH="0" baseline="0">
                <a:ln>
                  <a:noFill/>
                </a:ln>
                <a:solidFill>
                  <a:srgbClr val="50FA7B"/>
                </a:solidFill>
                <a:effectLst/>
                <a:latin typeface="JetBrains Mono"/>
              </a:rPr>
              <a:t>start</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8BE9FD"/>
                </a:solidFill>
                <a:effectLst/>
                <a:latin typeface="JetBrains Mono"/>
              </a:rPr>
              <a:t>console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log</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`Server running at: </a:t>
            </a:r>
            <a:r>
              <a:rPr kumimoji="0" lang="en-US" altLang="en-US" sz="1200" b="0" i="0" u="none" strike="noStrike" cap="none" normalizeH="0" baseline="0">
                <a:ln>
                  <a:noFill/>
                </a:ln>
                <a:solidFill>
                  <a:srgbClr val="F8F8F2"/>
                </a:solidFill>
                <a:effectLst/>
                <a:latin typeface="JetBrains Mono"/>
              </a:rPr>
              <a:t>${server.info.uri}</a:t>
            </a:r>
            <a:r>
              <a:rPr kumimoji="0" lang="en-US" altLang="en-US" sz="1200" b="0" i="0" u="none" strike="noStrike" cap="none" normalizeH="0" baseline="0">
                <a:ln>
                  <a:noFill/>
                </a:ln>
                <a:solidFill>
                  <a:srgbClr val="F1FA8C"/>
                </a:solidFill>
                <a:effectLst/>
                <a:latin typeface="JetBrains Mono"/>
              </a:rPr>
              <a:t>`</a:t>
            </a: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28656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Models (4)</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Run start </a:t>
            </a:r>
            <a:r>
              <a:rPr lang="en-US" dirty="0" err="1">
                <a:highlight>
                  <a:srgbClr val="E5E8ED"/>
                </a:highlight>
              </a:rPr>
              <a:t>npm</a:t>
            </a:r>
            <a:r>
              <a:rPr lang="en-US" dirty="0">
                <a:highlight>
                  <a:srgbClr val="E5E8ED"/>
                </a:highlight>
              </a:rPr>
              <a:t> start</a:t>
            </a:r>
          </a:p>
          <a:p>
            <a:endParaRPr lang="en-US" dirty="0">
              <a:highlight>
                <a:srgbClr val="E5E8ED"/>
              </a:highlight>
            </a:endParaRPr>
          </a:p>
          <a:p>
            <a:pPr marL="0" indent="0">
              <a:buNone/>
            </a:pPr>
            <a:endParaRPr lang="en-US" b="1" dirty="0"/>
          </a:p>
        </p:txBody>
      </p:sp>
      <p:pic>
        <p:nvPicPr>
          <p:cNvPr id="2" name="Picture 1">
            <a:extLst>
              <a:ext uri="{FF2B5EF4-FFF2-40B4-BE49-F238E27FC236}">
                <a16:creationId xmlns:a16="http://schemas.microsoft.com/office/drawing/2014/main" id="{B5DA878E-C660-4D5E-8A53-2CE47B92C277}"/>
              </a:ext>
            </a:extLst>
          </p:cNvPr>
          <p:cNvPicPr>
            <a:picLocks noChangeAspect="1"/>
          </p:cNvPicPr>
          <p:nvPr/>
        </p:nvPicPr>
        <p:blipFill>
          <a:blip r:embed="rId2"/>
          <a:stretch>
            <a:fillRect/>
          </a:stretch>
        </p:blipFill>
        <p:spPr>
          <a:xfrm>
            <a:off x="1160319" y="1861271"/>
            <a:ext cx="7086600" cy="1285875"/>
          </a:xfrm>
          <a:prstGeom prst="rect">
            <a:avLst/>
          </a:prstGeom>
        </p:spPr>
      </p:pic>
    </p:spTree>
    <p:extLst>
      <p:ext uri="{BB962C8B-B14F-4D97-AF65-F5344CB8AC3E}">
        <p14:creationId xmlns:p14="http://schemas.microsoft.com/office/powerpoint/2010/main" val="3376850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Controllers</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Controllers are functions that accept the request and response toolkit objects from Hapi.js</a:t>
            </a:r>
          </a:p>
          <a:p>
            <a:r>
              <a:rPr lang="en-US" dirty="0"/>
              <a:t>The request object contains information about the requested resource, and we use reply to return information to the client.</a:t>
            </a:r>
          </a:p>
          <a:p>
            <a:r>
              <a:rPr lang="en-US" dirty="0"/>
              <a:t>We will build first controller </a:t>
            </a:r>
            <a:r>
              <a:rPr lang="en-US" b="1" dirty="0"/>
              <a:t>/lib/controllers/home.js</a:t>
            </a:r>
          </a:p>
        </p:txBody>
      </p:sp>
      <p:sp>
        <p:nvSpPr>
          <p:cNvPr id="2" name="Rectangle 1">
            <a:extLst>
              <a:ext uri="{FF2B5EF4-FFF2-40B4-BE49-F238E27FC236}">
                <a16:creationId xmlns:a16="http://schemas.microsoft.com/office/drawing/2014/main" id="{48EFDD28-D583-47BD-B8C6-35961A543969}"/>
              </a:ext>
            </a:extLst>
          </p:cNvPr>
          <p:cNvSpPr>
            <a:spLocks noChangeArrowheads="1"/>
          </p:cNvSpPr>
          <p:nvPr/>
        </p:nvSpPr>
        <p:spPr bwMode="auto">
          <a:xfrm>
            <a:off x="1205344" y="3613315"/>
            <a:ext cx="4073237" cy="283923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a:ln>
                  <a:noFill/>
                </a:ln>
                <a:solidFill>
                  <a:srgbClr val="F1FA8C"/>
                </a:solidFill>
                <a:effectLst/>
                <a:latin typeface="JetBrains Mono"/>
              </a:rPr>
              <a:t>"use strict"</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F79C6"/>
                </a:solidFill>
                <a:effectLst/>
                <a:latin typeface="JetBrains Mono"/>
              </a:rPr>
              <a:t>const </a:t>
            </a:r>
            <a:r>
              <a:rPr kumimoji="0" lang="en-US" altLang="en-US" sz="1050" b="0" i="0" u="none" strike="noStrike" cap="none" normalizeH="0" baseline="0">
                <a:ln>
                  <a:noFill/>
                </a:ln>
                <a:solidFill>
                  <a:srgbClr val="F8F8F2"/>
                </a:solidFill>
                <a:effectLst/>
                <a:latin typeface="JetBrains Mono"/>
              </a:rPr>
              <a:t>Models </a:t>
            </a:r>
            <a:r>
              <a:rPr kumimoji="0" lang="en-US" altLang="en-US" sz="1050" b="0" i="0" u="none" strike="noStrike" cap="none" normalizeH="0" baseline="0">
                <a:ln>
                  <a:noFill/>
                </a:ln>
                <a:solidFill>
                  <a:srgbClr val="FF79C6"/>
                </a:solidFill>
                <a:effectLst/>
                <a:latin typeface="JetBrains Mono"/>
              </a:rPr>
              <a:t>= require</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F1FA8C"/>
                </a:solidFill>
                <a:effectLst/>
                <a:latin typeface="JetBrains Mono"/>
              </a:rPr>
              <a:t>"../models/"</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F79C6"/>
                </a:solidFill>
                <a:effectLst/>
                <a:latin typeface="JetBrains Mono"/>
              </a:rPr>
              <a:t>module</a:t>
            </a:r>
            <a:r>
              <a:rPr kumimoji="0" lang="en-US" altLang="en-US" sz="1050" b="0" i="0" u="none" strike="noStrike" cap="none" normalizeH="0" baseline="0">
                <a:ln>
                  <a:noFill/>
                </a:ln>
                <a:solidFill>
                  <a:srgbClr val="F8F8F2"/>
                </a:solidFill>
                <a:effectLst/>
                <a:latin typeface="JetBrains Mono"/>
              </a:rPr>
              <a:t>.exports </a:t>
            </a:r>
            <a:r>
              <a:rPr kumimoji="0" lang="en-US" altLang="en-US" sz="1050" b="0" i="0" u="none" strike="noStrike" cap="none" normalizeH="0" baseline="0">
                <a:ln>
                  <a:noFill/>
                </a:ln>
                <a:solidFill>
                  <a:srgbClr val="FF79C6"/>
                </a:solidFill>
                <a:effectLst/>
                <a:latin typeface="JetBrains Mono"/>
              </a:rPr>
              <a:t>= async </a:t>
            </a:r>
            <a:r>
              <a:rPr kumimoji="0" lang="en-US" altLang="en-US" sz="1050" b="0" i="0" u="none" strike="noStrike" cap="none" normalizeH="0" baseline="0">
                <a:ln>
                  <a:noFill/>
                </a:ln>
                <a:solidFill>
                  <a:srgbClr val="F8F8F2"/>
                </a:solidFill>
                <a:effectLst/>
                <a:latin typeface="JetBrains Mono"/>
              </a:rPr>
              <a:t>(</a:t>
            </a:r>
            <a:r>
              <a:rPr kumimoji="0" lang="en-US" altLang="en-US" sz="1050" b="0" i="1" u="none" strike="noStrike" cap="none" normalizeH="0" baseline="0">
                <a:ln>
                  <a:noFill/>
                </a:ln>
                <a:solidFill>
                  <a:srgbClr val="FFB86C"/>
                </a:solidFill>
                <a:effectLst/>
                <a:latin typeface="JetBrains Mono"/>
              </a:rPr>
              <a:t>request</a:t>
            </a:r>
            <a:r>
              <a:rPr kumimoji="0" lang="en-US" altLang="en-US" sz="1050" b="0" i="0" u="none" strike="noStrike" cap="none" normalizeH="0" baseline="0">
                <a:ln>
                  <a:noFill/>
                </a:ln>
                <a:solidFill>
                  <a:srgbClr val="F8F8F2"/>
                </a:solidFill>
                <a:effectLst/>
                <a:latin typeface="JetBrains Mono"/>
              </a:rPr>
              <a:t>, </a:t>
            </a:r>
            <a:r>
              <a:rPr kumimoji="0" lang="en-US" altLang="en-US" sz="1050" b="0" i="1" u="none" strike="noStrike" cap="none" normalizeH="0" baseline="0">
                <a:ln>
                  <a:noFill/>
                </a:ln>
                <a:solidFill>
                  <a:srgbClr val="FFB86C"/>
                </a:solidFill>
                <a:effectLst/>
                <a:latin typeface="JetBrains Mono"/>
              </a:rPr>
              <a:t>h</a:t>
            </a:r>
            <a:r>
              <a:rPr kumimoji="0" lang="en-US" altLang="en-US" sz="1050" b="0" i="0" u="none" strike="noStrike" cap="none" normalizeH="0" baseline="0">
                <a:ln>
                  <a:noFill/>
                </a:ln>
                <a:solidFill>
                  <a:srgbClr val="F8F8F2"/>
                </a:solidFill>
                <a:effectLst/>
                <a:latin typeface="JetBrains Mono"/>
              </a:rPr>
              <a:t>) </a:t>
            </a:r>
            <a:r>
              <a:rPr kumimoji="0" lang="en-US" altLang="en-US" sz="1050" b="0" i="0" u="none" strike="noStrike" cap="none" normalizeH="0" baseline="0">
                <a:ln>
                  <a:noFill/>
                </a:ln>
                <a:solidFill>
                  <a:srgbClr val="FF79C6"/>
                </a:solidFill>
                <a:effectLst/>
                <a:latin typeface="JetBrains Mono"/>
              </a:rPr>
              <a:t>=&gt; </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0" u="none" strike="noStrike" cap="none" normalizeH="0" baseline="0">
                <a:ln>
                  <a:noFill/>
                </a:ln>
                <a:solidFill>
                  <a:srgbClr val="FF79C6"/>
                </a:solidFill>
                <a:effectLst/>
                <a:latin typeface="JetBrains Mono"/>
              </a:rPr>
              <a:t>const </a:t>
            </a:r>
            <a:r>
              <a:rPr kumimoji="0" lang="en-US" altLang="en-US" sz="1050" b="0" i="0" u="none" strike="noStrike" cap="none" normalizeH="0" baseline="0">
                <a:ln>
                  <a:noFill/>
                </a:ln>
                <a:solidFill>
                  <a:srgbClr val="F8F8F2"/>
                </a:solidFill>
                <a:effectLst/>
                <a:latin typeface="JetBrains Mono"/>
              </a:rPr>
              <a:t>result </a:t>
            </a:r>
            <a:r>
              <a:rPr kumimoji="0" lang="en-US" altLang="en-US" sz="1050" b="0" i="0" u="none" strike="noStrike" cap="none" normalizeH="0" baseline="0">
                <a:ln>
                  <a:noFill/>
                </a:ln>
                <a:solidFill>
                  <a:srgbClr val="FF79C6"/>
                </a:solidFill>
                <a:effectLst/>
                <a:latin typeface="JetBrains Mono"/>
              </a:rPr>
              <a:t>= await </a:t>
            </a:r>
            <a:r>
              <a:rPr kumimoji="0" lang="en-US" altLang="en-US" sz="1050" b="0" i="0" u="none" strike="noStrike" cap="none" normalizeH="0" baseline="0">
                <a:ln>
                  <a:noFill/>
                </a:ln>
                <a:solidFill>
                  <a:srgbClr val="F8F8F2"/>
                </a:solidFill>
                <a:effectLst/>
                <a:latin typeface="JetBrains Mono"/>
              </a:rPr>
              <a:t>Models.Note.</a:t>
            </a:r>
            <a:r>
              <a:rPr kumimoji="0" lang="en-US" altLang="en-US" sz="1050" b="0" i="1" u="none" strike="noStrike" cap="none" normalizeH="0" baseline="0">
                <a:ln>
                  <a:noFill/>
                </a:ln>
                <a:solidFill>
                  <a:srgbClr val="50FA78"/>
                </a:solidFill>
                <a:effectLst/>
                <a:latin typeface="JetBrains Mono"/>
              </a:rPr>
              <a:t>findAll</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order</a:t>
            </a:r>
            <a:r>
              <a:rPr kumimoji="0" lang="en-US" altLang="en-US" sz="1050" b="0" i="0" u="none" strike="noStrike" cap="none" normalizeH="0" baseline="0">
                <a:ln>
                  <a:noFill/>
                </a:ln>
                <a:solidFill>
                  <a:srgbClr val="FF79C6"/>
                </a:solidFill>
                <a:effectLst/>
                <a:latin typeface="JetBrains Mono"/>
              </a:rPr>
              <a:t>: </a:t>
            </a:r>
            <a:r>
              <a:rPr kumimoji="0" lang="en-US" altLang="en-US" sz="1050" b="0" i="0" u="none" strike="noStrike" cap="none" normalizeH="0" baseline="0">
                <a:ln>
                  <a:noFill/>
                </a:ln>
                <a:solidFill>
                  <a:srgbClr val="F8F8F2"/>
                </a:solidFill>
                <a:effectLst/>
                <a:latin typeface="JetBrains Mono"/>
              </a:rPr>
              <a:t>[[</a:t>
            </a:r>
            <a:r>
              <a:rPr kumimoji="0" lang="en-US" altLang="en-US" sz="1050" b="0" i="0" u="none" strike="noStrike" cap="none" normalizeH="0" baseline="0">
                <a:ln>
                  <a:noFill/>
                </a:ln>
                <a:solidFill>
                  <a:srgbClr val="F1FA8C"/>
                </a:solidFill>
                <a:effectLst/>
                <a:latin typeface="JetBrains Mono"/>
              </a:rPr>
              <a:t>"date"</a:t>
            </a:r>
            <a:r>
              <a:rPr kumimoji="0" lang="en-US" altLang="en-US" sz="1050" b="0" i="0" u="none" strike="noStrike" cap="none" normalizeH="0" baseline="0">
                <a:ln>
                  <a:noFill/>
                </a:ln>
                <a:solidFill>
                  <a:srgbClr val="F8F8F2"/>
                </a:solidFill>
                <a:effectLst/>
                <a:latin typeface="JetBrains Mono"/>
              </a:rPr>
              <a:t>, </a:t>
            </a:r>
            <a:r>
              <a:rPr kumimoji="0" lang="en-US" altLang="en-US" sz="1050" b="0" i="0" u="none" strike="noStrike" cap="none" normalizeH="0" baseline="0">
                <a:ln>
                  <a:noFill/>
                </a:ln>
                <a:solidFill>
                  <a:srgbClr val="F1FA8C"/>
                </a:solidFill>
                <a:effectLst/>
                <a:latin typeface="JetBrains Mono"/>
              </a:rPr>
              <a:t>"DESC"</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br>
              <a:rPr kumimoji="0" lang="en-US" altLang="en-US" sz="1050" b="0" i="0" u="none" strike="noStrike" cap="none" normalizeH="0" baseline="0">
                <a:ln>
                  <a:noFill/>
                </a:ln>
                <a:solidFill>
                  <a:srgbClr val="F8F8F2"/>
                </a:solidFill>
                <a:effectLst/>
                <a:latin typeface="JetBrains Mono"/>
              </a:rPr>
            </a:b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0" u="none" strike="noStrike" cap="none" normalizeH="0" baseline="0">
                <a:ln>
                  <a:noFill/>
                </a:ln>
                <a:solidFill>
                  <a:srgbClr val="FF79C6"/>
                </a:solidFill>
                <a:effectLst/>
                <a:latin typeface="JetBrains Mono"/>
              </a:rPr>
              <a:t>return </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data</a:t>
            </a:r>
            <a:r>
              <a:rPr kumimoji="0" lang="en-US" altLang="en-US" sz="1050" b="0" i="0" u="none" strike="noStrike" cap="none" normalizeH="0" baseline="0">
                <a:ln>
                  <a:noFill/>
                </a:ln>
                <a:solidFill>
                  <a:srgbClr val="FF79C6"/>
                </a:solidFill>
                <a:effectLst/>
                <a:latin typeface="JetBrains Mono"/>
              </a:rPr>
              <a:t>: </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notes</a:t>
            </a:r>
            <a:r>
              <a:rPr kumimoji="0" lang="en-US" altLang="en-US" sz="1050" b="0" i="0" u="none" strike="noStrike" cap="none" normalizeH="0" baseline="0">
                <a:ln>
                  <a:noFill/>
                </a:ln>
                <a:solidFill>
                  <a:srgbClr val="FF79C6"/>
                </a:solidFill>
                <a:effectLst/>
                <a:latin typeface="JetBrains Mono"/>
              </a:rPr>
              <a:t>: </a:t>
            </a:r>
            <a:r>
              <a:rPr kumimoji="0" lang="en-US" altLang="en-US" sz="1050" b="0" i="0" u="none" strike="noStrike" cap="none" normalizeH="0" baseline="0">
                <a:ln>
                  <a:noFill/>
                </a:ln>
                <a:solidFill>
                  <a:srgbClr val="F8F8F2"/>
                </a:solidFill>
                <a:effectLst/>
                <a:latin typeface="JetBrains Mono"/>
              </a:rPr>
              <a:t>result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page</a:t>
            </a:r>
            <a:r>
              <a:rPr kumimoji="0" lang="en-US" altLang="en-US" sz="1050" b="0" i="0" u="none" strike="noStrike" cap="none" normalizeH="0" baseline="0">
                <a:ln>
                  <a:noFill/>
                </a:ln>
                <a:solidFill>
                  <a:srgbClr val="FF79C6"/>
                </a:solidFill>
                <a:effectLst/>
                <a:latin typeface="JetBrains Mono"/>
              </a:rPr>
              <a:t>: </a:t>
            </a:r>
            <a:r>
              <a:rPr kumimoji="0" lang="en-US" altLang="en-US" sz="1050" b="0" i="0" u="none" strike="noStrike" cap="none" normalizeH="0" baseline="0">
                <a:ln>
                  <a:noFill/>
                </a:ln>
                <a:solidFill>
                  <a:srgbClr val="F1FA8C"/>
                </a:solidFill>
                <a:effectLst/>
                <a:latin typeface="JetBrains Mono"/>
              </a:rPr>
              <a:t>"Home—Notes Board"</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description</a:t>
            </a:r>
            <a:r>
              <a:rPr kumimoji="0" lang="en-US" altLang="en-US" sz="1050" b="0" i="0" u="none" strike="noStrike" cap="none" normalizeH="0" baseline="0">
                <a:ln>
                  <a:noFill/>
                </a:ln>
                <a:solidFill>
                  <a:srgbClr val="FF79C6"/>
                </a:solidFill>
                <a:effectLst/>
                <a:latin typeface="JetBrains Mono"/>
              </a:rPr>
              <a:t>: </a:t>
            </a:r>
            <a:r>
              <a:rPr kumimoji="0" lang="en-US" altLang="en-US" sz="1050" b="0" i="0" u="none" strike="noStrike" cap="none" normalizeH="0" baseline="0">
                <a:ln>
                  <a:noFill/>
                </a:ln>
                <a:solidFill>
                  <a:srgbClr val="F1FA8C"/>
                </a:solidFill>
                <a:effectLst/>
                <a:latin typeface="JetBrains Mono"/>
              </a:rPr>
              <a:t>"Welcome to my Notes Board"</a:t>
            </a:r>
            <a:br>
              <a:rPr kumimoji="0" lang="en-US" altLang="en-US" sz="1050" b="0" i="0" u="none" strike="noStrike" cap="none" normalizeH="0" baseline="0">
                <a:ln>
                  <a:noFill/>
                </a:ln>
                <a:solidFill>
                  <a:srgbClr val="F1FA8C"/>
                </a:solidFill>
                <a:effectLst/>
                <a:latin typeface="JetBrains Mono"/>
              </a:rPr>
            </a:br>
            <a:r>
              <a:rPr kumimoji="0" lang="en-US" altLang="en-US" sz="1050" b="0" i="0" u="none" strike="noStrike" cap="none" normalizeH="0" baseline="0">
                <a:ln>
                  <a:noFill/>
                </a:ln>
                <a:solidFill>
                  <a:srgbClr val="F1FA8C"/>
                </a:solidFill>
                <a:effectLst/>
                <a:latin typeface="JetBrains Mono"/>
              </a:rPr>
              <a:t>    </a:t>
            </a:r>
            <a:r>
              <a:rPr kumimoji="0" lang="en-US" altLang="en-US" sz="1050" b="0" i="0" u="none" strike="noStrike" cap="none" normalizeH="0" baseline="0">
                <a:ln>
                  <a:noFill/>
                </a:ln>
                <a:solidFill>
                  <a:srgbClr val="F8F8F2"/>
                </a:solidFill>
                <a:effectLst/>
                <a:latin typeface="JetBrains Mono"/>
              </a:rPr>
              <a:t>};</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960759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Controllers (2)</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Update </a:t>
            </a:r>
            <a:r>
              <a:rPr lang="en-US" b="1" dirty="0"/>
              <a:t>routes.js</a:t>
            </a:r>
            <a:endParaRPr lang="en-US" dirty="0"/>
          </a:p>
          <a:p>
            <a:pPr lvl="1"/>
            <a:r>
              <a:rPr lang="en-US" dirty="0"/>
              <a:t>Require </a:t>
            </a:r>
            <a:r>
              <a:rPr lang="en-US" b="1" dirty="0"/>
              <a:t>controllers/home</a:t>
            </a:r>
          </a:p>
          <a:p>
            <a:pPr lvl="1"/>
            <a:endParaRPr lang="en-US" b="1" dirty="0"/>
          </a:p>
          <a:p>
            <a:pPr lvl="1"/>
            <a:r>
              <a:rPr lang="en-US" dirty="0"/>
              <a:t>Update path “/” to handler with Home</a:t>
            </a:r>
          </a:p>
          <a:p>
            <a:pPr lvl="1"/>
            <a:endParaRPr lang="en-US" dirty="0"/>
          </a:p>
          <a:p>
            <a:pPr lvl="1"/>
            <a:endParaRPr lang="en-US" dirty="0"/>
          </a:p>
          <a:p>
            <a:pPr lvl="1"/>
            <a:endParaRPr lang="en-US" dirty="0"/>
          </a:p>
          <a:p>
            <a:pPr lvl="1"/>
            <a:endParaRPr lang="en-US" dirty="0"/>
          </a:p>
          <a:p>
            <a:pPr lvl="1"/>
            <a:endParaRPr lang="en-US" dirty="0"/>
          </a:p>
          <a:p>
            <a:r>
              <a:rPr lang="en-US" b="1" dirty="0" err="1">
                <a:highlight>
                  <a:srgbClr val="E5E8ED"/>
                </a:highlight>
              </a:rPr>
              <a:t>npm</a:t>
            </a:r>
            <a:r>
              <a:rPr lang="en-US" b="1" dirty="0">
                <a:highlight>
                  <a:srgbClr val="E5E8ED"/>
                </a:highlight>
              </a:rPr>
              <a:t> start</a:t>
            </a:r>
            <a:r>
              <a:rPr lang="en-US" dirty="0"/>
              <a:t> for testing</a:t>
            </a:r>
          </a:p>
          <a:p>
            <a:pPr lvl="1"/>
            <a:endParaRPr lang="en-US" b="1" dirty="0"/>
          </a:p>
        </p:txBody>
      </p:sp>
      <p:sp>
        <p:nvSpPr>
          <p:cNvPr id="3" name="Rectangle 1">
            <a:extLst>
              <a:ext uri="{FF2B5EF4-FFF2-40B4-BE49-F238E27FC236}">
                <a16:creationId xmlns:a16="http://schemas.microsoft.com/office/drawing/2014/main" id="{C222935A-18A9-4200-BF30-F105461398AA}"/>
              </a:ext>
            </a:extLst>
          </p:cNvPr>
          <p:cNvSpPr>
            <a:spLocks noChangeArrowheads="1"/>
          </p:cNvSpPr>
          <p:nvPr/>
        </p:nvSpPr>
        <p:spPr bwMode="auto">
          <a:xfrm>
            <a:off x="1631371" y="2200246"/>
            <a:ext cx="4031673" cy="400110"/>
          </a:xfrm>
          <a:prstGeom prst="rect">
            <a:avLst/>
          </a:prstGeom>
          <a:solidFill>
            <a:srgbClr val="D3D3D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0" bIns="914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404040"/>
                </a:solidFill>
                <a:effectLst/>
                <a:latin typeface="Droid Sans Mono"/>
                <a:cs typeface="Courier New" panose="02070309020205020404" pitchFamily="49" charset="0"/>
              </a:rPr>
              <a:t>const Home = require("./controllers/home");</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0AF4E3E1-00A2-4ABB-9D98-C4AB5831C527}"/>
              </a:ext>
            </a:extLst>
          </p:cNvPr>
          <p:cNvSpPr>
            <a:spLocks noChangeArrowheads="1"/>
          </p:cNvSpPr>
          <p:nvPr/>
        </p:nvSpPr>
        <p:spPr bwMode="auto">
          <a:xfrm>
            <a:off x="1631371" y="3017878"/>
            <a:ext cx="5496793" cy="1754326"/>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method</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"GET"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path</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50FA7B"/>
                </a:solidFill>
                <a:effectLst/>
                <a:latin typeface="JetBrains Mono"/>
              </a:rPr>
              <a:t>handler</a:t>
            </a:r>
            <a:r>
              <a:rPr kumimoji="0" lang="en-US" altLang="en-US" sz="1200" b="0" i="0" u="none" strike="noStrike" cap="none" normalizeH="0" baseline="0" dirty="0">
                <a:ln>
                  <a:noFill/>
                </a:ln>
                <a:solidFill>
                  <a:srgbClr val="FF79C6"/>
                </a:solidFill>
                <a:effectLst/>
                <a:latin typeface="JetBrains Mono"/>
              </a:rPr>
              <a:t>: </a:t>
            </a:r>
            <a:r>
              <a:rPr kumimoji="0" lang="en-US" altLang="en-US" sz="1200" b="0" i="1" u="none" strike="noStrike" cap="none" normalizeH="0" baseline="0" dirty="0">
                <a:ln>
                  <a:noFill/>
                </a:ln>
                <a:solidFill>
                  <a:srgbClr val="8BE9FD"/>
                </a:solidFill>
                <a:effectLst/>
                <a:latin typeface="JetBrains Mono"/>
              </a:rPr>
              <a:t>Home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 The description field in the config section is only for documentation purposes</a:t>
            </a:r>
            <a:br>
              <a:rPr kumimoji="0" lang="en-US" altLang="en-US" sz="1200" b="0" i="1" u="none" strike="noStrike" cap="none" normalizeH="0" baseline="0" dirty="0">
                <a:ln>
                  <a:noFill/>
                </a:ln>
                <a:solidFill>
                  <a:srgbClr val="6272A4"/>
                </a:solidFill>
                <a:effectLst/>
                <a:latin typeface="JetBrains Mono"/>
              </a:rPr>
            </a:br>
            <a:r>
              <a:rPr kumimoji="0" lang="en-US" altLang="en-US" sz="1200" b="0" i="1" u="none" strike="noStrike" cap="none" normalizeH="0" baseline="0" dirty="0">
                <a:ln>
                  <a:noFill/>
                </a:ln>
                <a:solidFill>
                  <a:srgbClr val="6272A4"/>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config</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description</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"Gets all the notes available"</a:t>
            </a:r>
            <a:br>
              <a:rPr kumimoji="0" lang="en-US" altLang="en-US" sz="1200" b="0" i="0" u="none" strike="noStrike" cap="none" normalizeH="0" baseline="0" dirty="0">
                <a:ln>
                  <a:noFill/>
                </a:ln>
                <a:solidFill>
                  <a:srgbClr val="F1FA8C"/>
                </a:solidFill>
                <a:effectLst/>
                <a:latin typeface="JetBrains Mono"/>
              </a:rPr>
            </a:br>
            <a:r>
              <a:rPr kumimoji="0" lang="en-US" altLang="en-US" sz="1200" b="0" i="0" u="none" strike="noStrike" cap="none" normalizeH="0" baseline="0" dirty="0">
                <a:ln>
                  <a:noFill/>
                </a:ln>
                <a:solidFill>
                  <a:srgbClr val="F1FA8C"/>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57C7F71F-91D3-413C-9D69-42A7DFCD91A7}"/>
              </a:ext>
            </a:extLst>
          </p:cNvPr>
          <p:cNvPicPr>
            <a:picLocks noChangeAspect="1"/>
          </p:cNvPicPr>
          <p:nvPr/>
        </p:nvPicPr>
        <p:blipFill>
          <a:blip r:embed="rId2"/>
          <a:stretch>
            <a:fillRect/>
          </a:stretch>
        </p:blipFill>
        <p:spPr>
          <a:xfrm>
            <a:off x="1162493" y="5496336"/>
            <a:ext cx="9867014" cy="586024"/>
          </a:xfrm>
          <a:prstGeom prst="rect">
            <a:avLst/>
          </a:prstGeom>
        </p:spPr>
      </p:pic>
    </p:spTree>
    <p:extLst>
      <p:ext uri="{BB962C8B-B14F-4D97-AF65-F5344CB8AC3E}">
        <p14:creationId xmlns:p14="http://schemas.microsoft.com/office/powerpoint/2010/main" val="1656236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Controllers (3)</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a:xfrm>
            <a:off x="848591" y="944142"/>
            <a:ext cx="10515600" cy="5099059"/>
          </a:xfrm>
        </p:spPr>
        <p:txBody>
          <a:bodyPr/>
          <a:lstStyle/>
          <a:p>
            <a:r>
              <a:rPr lang="en-US" dirty="0"/>
              <a:t>Create </a:t>
            </a:r>
            <a:r>
              <a:rPr lang="en-US" b="1" dirty="0"/>
              <a:t>lib/controllers/note.js</a:t>
            </a:r>
          </a:p>
          <a:p>
            <a:pPr lvl="1"/>
            <a:r>
              <a:rPr lang="en-US" dirty="0"/>
              <a:t>Install slug module: </a:t>
            </a:r>
            <a:r>
              <a:rPr lang="en-US" b="1" dirty="0" err="1">
                <a:highlight>
                  <a:srgbClr val="E5E8ED"/>
                </a:highlight>
              </a:rPr>
              <a:t>npm</a:t>
            </a:r>
            <a:r>
              <a:rPr lang="en-US" b="1" dirty="0">
                <a:highlight>
                  <a:srgbClr val="E5E8ED"/>
                </a:highlight>
              </a:rPr>
              <a:t> </a:t>
            </a:r>
            <a:r>
              <a:rPr lang="en-US" b="1" dirty="0" err="1">
                <a:highlight>
                  <a:srgbClr val="E5E8ED"/>
                </a:highlight>
              </a:rPr>
              <a:t>i</a:t>
            </a:r>
            <a:r>
              <a:rPr lang="en-US" b="1" dirty="0">
                <a:highlight>
                  <a:srgbClr val="E5E8ED"/>
                </a:highlight>
              </a:rPr>
              <a:t> slug</a:t>
            </a:r>
          </a:p>
          <a:p>
            <a:pPr lvl="1"/>
            <a:endParaRPr lang="en-US" b="1" dirty="0">
              <a:highlight>
                <a:srgbClr val="E5E8ED"/>
              </a:highlight>
            </a:endParaRPr>
          </a:p>
          <a:p>
            <a:pPr lvl="1"/>
            <a:endParaRPr lang="en-US" b="1" dirty="0">
              <a:highlight>
                <a:srgbClr val="E5E8ED"/>
              </a:highlight>
            </a:endParaRPr>
          </a:p>
          <a:p>
            <a:pPr lvl="1"/>
            <a:endParaRPr lang="en-US" b="1" dirty="0">
              <a:highlight>
                <a:srgbClr val="E5E8ED"/>
              </a:highlight>
            </a:endParaRPr>
          </a:p>
          <a:p>
            <a:pPr lvl="1"/>
            <a:endParaRPr lang="en-US" b="1" dirty="0">
              <a:highlight>
                <a:srgbClr val="E5E8ED"/>
              </a:highlight>
            </a:endParaRPr>
          </a:p>
          <a:p>
            <a:pPr lvl="1"/>
            <a:endParaRPr lang="en-US" b="1" dirty="0">
              <a:highlight>
                <a:srgbClr val="E5E8ED"/>
              </a:highlight>
            </a:endParaRPr>
          </a:p>
          <a:p>
            <a:pPr lvl="1"/>
            <a:r>
              <a:rPr lang="en-US" dirty="0"/>
              <a:t>“</a:t>
            </a:r>
            <a:r>
              <a:rPr lang="en-US" b="1" dirty="0"/>
              <a:t>create</a:t>
            </a:r>
            <a:r>
              <a:rPr lang="en-US" dirty="0"/>
              <a:t>” function:</a:t>
            </a:r>
          </a:p>
          <a:p>
            <a:pPr lvl="1"/>
            <a:endParaRPr lang="en-US" dirty="0"/>
          </a:p>
          <a:p>
            <a:pPr lvl="1"/>
            <a:endParaRPr lang="en-US" b="1" dirty="0">
              <a:highlight>
                <a:srgbClr val="E5E8ED"/>
              </a:highlight>
            </a:endParaRPr>
          </a:p>
          <a:p>
            <a:pPr lvl="1"/>
            <a:endParaRPr lang="en-US" b="1" dirty="0">
              <a:highlight>
                <a:srgbClr val="E5E8ED"/>
              </a:highlight>
            </a:endParaRPr>
          </a:p>
        </p:txBody>
      </p:sp>
      <p:sp>
        <p:nvSpPr>
          <p:cNvPr id="2" name="Rectangle 1">
            <a:extLst>
              <a:ext uri="{FF2B5EF4-FFF2-40B4-BE49-F238E27FC236}">
                <a16:creationId xmlns:a16="http://schemas.microsoft.com/office/drawing/2014/main" id="{D919F17E-E827-4659-884D-35E93A014BCA}"/>
              </a:ext>
            </a:extLst>
          </p:cNvPr>
          <p:cNvSpPr>
            <a:spLocks noChangeArrowheads="1"/>
          </p:cNvSpPr>
          <p:nvPr/>
        </p:nvSpPr>
        <p:spPr bwMode="auto">
          <a:xfrm>
            <a:off x="1631374" y="1785511"/>
            <a:ext cx="5434445" cy="1938992"/>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1FA8C"/>
                </a:solidFill>
                <a:effectLst/>
                <a:latin typeface="JetBrains Mono"/>
              </a:rPr>
              <a:t>"use strict"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 Note }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"../models/"</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err="1">
                <a:ln>
                  <a:noFill/>
                </a:ln>
                <a:solidFill>
                  <a:srgbClr val="F8F8F2"/>
                </a:solidFill>
                <a:effectLst/>
                <a:latin typeface="JetBrains Mono"/>
              </a:rPr>
              <a:t>Slugify</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"slug"</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Path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"path"</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err="1">
                <a:ln>
                  <a:noFill/>
                </a:ln>
                <a:solidFill>
                  <a:srgbClr val="FF79C6"/>
                </a:solidFill>
                <a:effectLst/>
                <a:latin typeface="JetBrains Mono"/>
              </a:rPr>
              <a:t>module</a:t>
            </a:r>
            <a:r>
              <a:rPr kumimoji="0" lang="en-US" altLang="en-US" sz="1200" b="0" i="0" u="none" strike="noStrike" cap="none" normalizeH="0" baseline="0" dirty="0" err="1">
                <a:ln>
                  <a:noFill/>
                </a:ln>
                <a:solidFill>
                  <a:srgbClr val="F8F8F2"/>
                </a:solidFill>
                <a:effectLst/>
                <a:latin typeface="JetBrains Mono"/>
              </a:rPr>
              <a:t>.exports</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 Here we’re going to include our functions that will handle the remaining requests in the routes.js file.</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FFAD55B0-FA56-413F-8796-F68F785E0333}"/>
              </a:ext>
            </a:extLst>
          </p:cNvPr>
          <p:cNvSpPr>
            <a:spLocks noChangeArrowheads="1"/>
          </p:cNvSpPr>
          <p:nvPr/>
        </p:nvSpPr>
        <p:spPr bwMode="auto">
          <a:xfrm>
            <a:off x="1631374" y="4128754"/>
            <a:ext cx="5496791" cy="178510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F8F8F2"/>
                </a:solidFill>
                <a:effectLst/>
                <a:latin typeface="JetBrains Mono"/>
              </a:rPr>
              <a:t>create</a:t>
            </a:r>
            <a:r>
              <a:rPr kumimoji="0" lang="en-US" altLang="en-US" sz="1100" b="0" i="0" u="none" strike="noStrike" cap="none" normalizeH="0" baseline="0" dirty="0">
                <a:ln>
                  <a:noFill/>
                </a:ln>
                <a:solidFill>
                  <a:srgbClr val="FF79C6"/>
                </a:solidFill>
                <a:effectLst/>
                <a:latin typeface="JetBrains Mono"/>
              </a:rPr>
              <a:t>: async </a:t>
            </a:r>
            <a:r>
              <a:rPr kumimoji="0" lang="en-US" altLang="en-US" sz="1100" b="0" i="0" u="none" strike="noStrike" cap="none" normalizeH="0" baseline="0" dirty="0">
                <a:ln>
                  <a:noFill/>
                </a:ln>
                <a:solidFill>
                  <a:srgbClr val="F8F8F2"/>
                </a:solidFill>
                <a:effectLst/>
                <a:latin typeface="JetBrains Mono"/>
              </a:rPr>
              <a:t>(</a:t>
            </a:r>
            <a:r>
              <a:rPr kumimoji="0" lang="en-US" altLang="en-US" sz="1100" b="0" i="1" u="none" strike="noStrike" cap="none" normalizeH="0" baseline="0" dirty="0">
                <a:ln>
                  <a:noFill/>
                </a:ln>
                <a:solidFill>
                  <a:srgbClr val="FFB86C"/>
                </a:solidFill>
                <a:effectLst/>
                <a:latin typeface="JetBrains Mono"/>
              </a:rPr>
              <a:t>request</a:t>
            </a:r>
            <a:r>
              <a:rPr kumimoji="0" lang="en-US" altLang="en-US" sz="1100" b="0" i="0" u="none" strike="noStrike" cap="none" normalizeH="0" baseline="0" dirty="0">
                <a:ln>
                  <a:noFill/>
                </a:ln>
                <a:solidFill>
                  <a:srgbClr val="F8F8F2"/>
                </a:solidFill>
                <a:effectLst/>
                <a:latin typeface="JetBrains Mono"/>
              </a:rPr>
              <a:t>, </a:t>
            </a:r>
            <a:r>
              <a:rPr kumimoji="0" lang="en-US" altLang="en-US" sz="1100" b="0" i="1" u="none" strike="noStrike" cap="none" normalizeH="0" baseline="0" dirty="0">
                <a:ln>
                  <a:noFill/>
                </a:ln>
                <a:solidFill>
                  <a:srgbClr val="FFB86C"/>
                </a:solidFill>
                <a:effectLst/>
                <a:latin typeface="JetBrains Mono"/>
              </a:rPr>
              <a:t>h</a:t>
            </a: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=&gt; </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const </a:t>
            </a:r>
            <a:r>
              <a:rPr kumimoji="0" lang="en-US" altLang="en-US" sz="1100" b="0" i="0" u="none" strike="noStrike" cap="none" normalizeH="0" baseline="0" dirty="0">
                <a:ln>
                  <a:noFill/>
                </a:ln>
                <a:solidFill>
                  <a:srgbClr val="F8F8F2"/>
                </a:solidFill>
                <a:effectLst/>
                <a:latin typeface="JetBrains Mono"/>
              </a:rPr>
              <a:t>result </a:t>
            </a:r>
            <a:r>
              <a:rPr kumimoji="0" lang="en-US" altLang="en-US" sz="1100" b="0" i="0" u="none" strike="noStrike" cap="none" normalizeH="0" baseline="0" dirty="0">
                <a:ln>
                  <a:noFill/>
                </a:ln>
                <a:solidFill>
                  <a:srgbClr val="FF79C6"/>
                </a:solidFill>
                <a:effectLst/>
                <a:latin typeface="JetBrains Mono"/>
              </a:rPr>
              <a:t>= await </a:t>
            </a:r>
            <a:r>
              <a:rPr kumimoji="0" lang="en-US" altLang="en-US" sz="1100" b="0" i="0" u="none" strike="noStrike" cap="none" normalizeH="0" baseline="0" dirty="0" err="1">
                <a:ln>
                  <a:noFill/>
                </a:ln>
                <a:solidFill>
                  <a:srgbClr val="F8F8F2"/>
                </a:solidFill>
                <a:effectLst/>
                <a:latin typeface="JetBrains Mono"/>
              </a:rPr>
              <a:t>Note.</a:t>
            </a:r>
            <a:r>
              <a:rPr kumimoji="0" lang="en-US" altLang="en-US" sz="1100" b="0" i="0" u="none" strike="noStrike" cap="none" normalizeH="0" baseline="0" dirty="0" err="1">
                <a:ln>
                  <a:noFill/>
                </a:ln>
                <a:solidFill>
                  <a:srgbClr val="50FA7B"/>
                </a:solidFill>
                <a:effectLst/>
                <a:latin typeface="JetBrains Mono"/>
              </a:rPr>
              <a:t>create</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date</a:t>
            </a:r>
            <a:r>
              <a:rPr kumimoji="0" lang="en-US" altLang="en-US" sz="1100" b="0" i="0" u="none" strike="noStrike" cap="none" normalizeH="0" baseline="0" dirty="0">
                <a:ln>
                  <a:noFill/>
                </a:ln>
                <a:solidFill>
                  <a:srgbClr val="FF79C6"/>
                </a:solidFill>
                <a:effectLst/>
                <a:latin typeface="JetBrains Mono"/>
              </a:rPr>
              <a:t>: new </a:t>
            </a:r>
            <a:r>
              <a:rPr kumimoji="0" lang="en-US" altLang="en-US" sz="1100" b="0" i="0" u="none" strike="noStrike" cap="none" normalizeH="0" baseline="0" dirty="0">
                <a:ln>
                  <a:noFill/>
                </a:ln>
                <a:solidFill>
                  <a:srgbClr val="F8F8F2"/>
                </a:solidFill>
                <a:effectLst/>
                <a:latin typeface="JetBrains Mono"/>
              </a:rPr>
              <a:t>Date(),</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title</a:t>
            </a:r>
            <a:r>
              <a:rPr kumimoji="0" lang="en-US" altLang="en-US" sz="1100" b="0" i="0" u="none" strike="noStrike" cap="none" normalizeH="0" baseline="0" dirty="0">
                <a:ln>
                  <a:noFill/>
                </a:ln>
                <a:solidFill>
                  <a:srgbClr val="FF79C6"/>
                </a:solidFill>
                <a:effectLst/>
                <a:latin typeface="JetBrains Mono"/>
              </a:rPr>
              <a:t>: </a:t>
            </a:r>
            <a:r>
              <a:rPr kumimoji="0" lang="en-US" altLang="en-US" sz="1100" b="0" i="1" u="none" strike="noStrike" cap="none" normalizeH="0" baseline="0" dirty="0" err="1">
                <a:ln>
                  <a:noFill/>
                </a:ln>
                <a:solidFill>
                  <a:srgbClr val="FFB86C"/>
                </a:solidFill>
                <a:effectLst/>
                <a:latin typeface="JetBrains Mono"/>
              </a:rPr>
              <a:t>request</a:t>
            </a:r>
            <a:r>
              <a:rPr kumimoji="0" lang="en-US" altLang="en-US" sz="1100" b="0" i="0" u="none" strike="noStrike" cap="none" normalizeH="0" baseline="0" dirty="0" err="1">
                <a:ln>
                  <a:noFill/>
                </a:ln>
                <a:solidFill>
                  <a:srgbClr val="F8F8F2"/>
                </a:solidFill>
                <a:effectLst/>
                <a:latin typeface="JetBrains Mono"/>
              </a:rPr>
              <a:t>.payload.noteTitle</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slug</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err="1">
                <a:ln>
                  <a:noFill/>
                </a:ln>
                <a:solidFill>
                  <a:srgbClr val="F8F8F2"/>
                </a:solidFill>
                <a:effectLst/>
                <a:latin typeface="JetBrains Mono"/>
              </a:rPr>
              <a:t>Slugify</a:t>
            </a:r>
            <a:r>
              <a:rPr kumimoji="0" lang="en-US" altLang="en-US" sz="1100" b="0" i="0" u="none" strike="noStrike" cap="none" normalizeH="0" baseline="0" dirty="0">
                <a:ln>
                  <a:noFill/>
                </a:ln>
                <a:solidFill>
                  <a:srgbClr val="F8F8F2"/>
                </a:solidFill>
                <a:effectLst/>
                <a:latin typeface="JetBrains Mono"/>
              </a:rPr>
              <a:t>(</a:t>
            </a:r>
            <a:r>
              <a:rPr kumimoji="0" lang="en-US" altLang="en-US" sz="1100" b="0" i="1" u="none" strike="noStrike" cap="none" normalizeH="0" baseline="0" dirty="0" err="1">
                <a:ln>
                  <a:noFill/>
                </a:ln>
                <a:solidFill>
                  <a:srgbClr val="FFB86C"/>
                </a:solidFill>
                <a:effectLst/>
                <a:latin typeface="JetBrains Mono"/>
              </a:rPr>
              <a:t>request</a:t>
            </a:r>
            <a:r>
              <a:rPr kumimoji="0" lang="en-US" altLang="en-US" sz="1100" b="0" i="0" u="none" strike="noStrike" cap="none" normalizeH="0" baseline="0" dirty="0" err="1">
                <a:ln>
                  <a:noFill/>
                </a:ln>
                <a:solidFill>
                  <a:srgbClr val="F8F8F2"/>
                </a:solidFill>
                <a:effectLst/>
                <a:latin typeface="JetBrains Mono"/>
              </a:rPr>
              <a:t>.payload.noteTitle</a:t>
            </a:r>
            <a:r>
              <a:rPr kumimoji="0" lang="en-US" altLang="en-US" sz="1100" b="0" i="0" u="none" strike="noStrike" cap="none" normalizeH="0" baseline="0" dirty="0">
                <a:ln>
                  <a:noFill/>
                </a:ln>
                <a:solidFill>
                  <a:srgbClr val="F8F8F2"/>
                </a:solidFill>
                <a:effectLst/>
                <a:latin typeface="JetBrains Mono"/>
              </a:rPr>
              <a:t>, {lower</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a:ln>
                  <a:noFill/>
                </a:ln>
                <a:solidFill>
                  <a:srgbClr val="BD93F9"/>
                </a:solidFill>
                <a:effectLst/>
                <a:latin typeface="JetBrains Mono"/>
              </a:rPr>
              <a:t>true</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description</a:t>
            </a:r>
            <a:r>
              <a:rPr kumimoji="0" lang="en-US" altLang="en-US" sz="1100" b="0" i="0" u="none" strike="noStrike" cap="none" normalizeH="0" baseline="0" dirty="0">
                <a:ln>
                  <a:noFill/>
                </a:ln>
                <a:solidFill>
                  <a:srgbClr val="FF79C6"/>
                </a:solidFill>
                <a:effectLst/>
                <a:latin typeface="JetBrains Mono"/>
              </a:rPr>
              <a:t>: </a:t>
            </a:r>
            <a:r>
              <a:rPr kumimoji="0" lang="en-US" altLang="en-US" sz="1100" b="0" i="1" u="none" strike="noStrike" cap="none" normalizeH="0" baseline="0" dirty="0" err="1">
                <a:ln>
                  <a:noFill/>
                </a:ln>
                <a:solidFill>
                  <a:srgbClr val="FFB86C"/>
                </a:solidFill>
                <a:effectLst/>
                <a:latin typeface="JetBrains Mono"/>
              </a:rPr>
              <a:t>request</a:t>
            </a:r>
            <a:r>
              <a:rPr kumimoji="0" lang="en-US" altLang="en-US" sz="1100" b="0" i="0" u="none" strike="noStrike" cap="none" normalizeH="0" baseline="0" dirty="0" err="1">
                <a:ln>
                  <a:noFill/>
                </a:ln>
                <a:solidFill>
                  <a:srgbClr val="F8F8F2"/>
                </a:solidFill>
                <a:effectLst/>
                <a:latin typeface="JetBrains Mono"/>
              </a:rPr>
              <a:t>.payload.noteDescription</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content</a:t>
            </a:r>
            <a:r>
              <a:rPr kumimoji="0" lang="en-US" altLang="en-US" sz="1100" b="0" i="0" u="none" strike="noStrike" cap="none" normalizeH="0" baseline="0" dirty="0">
                <a:ln>
                  <a:noFill/>
                </a:ln>
                <a:solidFill>
                  <a:srgbClr val="FF79C6"/>
                </a:solidFill>
                <a:effectLst/>
                <a:latin typeface="JetBrains Mono"/>
              </a:rPr>
              <a:t>: </a:t>
            </a:r>
            <a:r>
              <a:rPr kumimoji="0" lang="en-US" altLang="en-US" sz="1100" b="0" i="1" u="none" strike="noStrike" cap="none" normalizeH="0" baseline="0" dirty="0" err="1">
                <a:ln>
                  <a:noFill/>
                </a:ln>
                <a:solidFill>
                  <a:srgbClr val="FFB86C"/>
                </a:solidFill>
                <a:effectLst/>
                <a:latin typeface="JetBrains Mono"/>
              </a:rPr>
              <a:t>request</a:t>
            </a:r>
            <a:r>
              <a:rPr kumimoji="0" lang="en-US" altLang="en-US" sz="1100" b="0" i="0" u="none" strike="noStrike" cap="none" normalizeH="0" baseline="0" dirty="0" err="1">
                <a:ln>
                  <a:noFill/>
                </a:ln>
                <a:solidFill>
                  <a:srgbClr val="F8F8F2"/>
                </a:solidFill>
                <a:effectLst/>
                <a:latin typeface="JetBrains Mono"/>
              </a:rPr>
              <a:t>.payload.noteContent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return </a:t>
            </a:r>
            <a:r>
              <a:rPr kumimoji="0" lang="en-US" altLang="en-US" sz="1100" b="0" i="0" u="none" strike="noStrike" cap="none" normalizeH="0" baseline="0" dirty="0">
                <a:ln>
                  <a:noFill/>
                </a:ln>
                <a:solidFill>
                  <a:srgbClr val="F8F8F2"/>
                </a:solidFill>
                <a:effectLst/>
                <a:latin typeface="JetBrains Mono"/>
              </a:rPr>
              <a:t>result;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73106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Controllers (4)</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a:xfrm>
            <a:off x="848591" y="944142"/>
            <a:ext cx="10515600" cy="5099059"/>
          </a:xfrm>
        </p:spPr>
        <p:txBody>
          <a:bodyPr/>
          <a:lstStyle/>
          <a:p>
            <a:pPr lvl="1"/>
            <a:r>
              <a:rPr lang="en-US" dirty="0"/>
              <a:t>Create “</a:t>
            </a:r>
            <a:r>
              <a:rPr lang="en-US" b="1" dirty="0"/>
              <a:t>read</a:t>
            </a:r>
            <a:r>
              <a:rPr lang="en-US" dirty="0"/>
              <a:t>” function. URL: </a:t>
            </a:r>
            <a:r>
              <a:rPr lang="en-US" dirty="0">
                <a:hlinkClick r:id="rId2"/>
              </a:rPr>
              <a:t>http://localhost:&lt;PORT&gt;/note/:slug</a:t>
            </a:r>
            <a:endParaRPr lang="en-US" dirty="0"/>
          </a:p>
          <a:p>
            <a:pPr lvl="1"/>
            <a:endParaRPr lang="en-US" b="1" dirty="0">
              <a:highlight>
                <a:srgbClr val="E5E8ED"/>
              </a:highlight>
            </a:endParaRPr>
          </a:p>
          <a:p>
            <a:pPr lvl="1"/>
            <a:endParaRPr lang="en-US" b="1" dirty="0">
              <a:highlight>
                <a:srgbClr val="E5E8ED"/>
              </a:highlight>
            </a:endParaRPr>
          </a:p>
          <a:p>
            <a:pPr lvl="1"/>
            <a:endParaRPr lang="en-US" b="1" dirty="0">
              <a:highlight>
                <a:srgbClr val="E5E8ED"/>
              </a:highlight>
            </a:endParaRPr>
          </a:p>
          <a:p>
            <a:pPr lvl="1"/>
            <a:endParaRPr lang="en-US" b="1" dirty="0">
              <a:highlight>
                <a:srgbClr val="E5E8ED"/>
              </a:highlight>
            </a:endParaRPr>
          </a:p>
          <a:p>
            <a:pPr lvl="1"/>
            <a:r>
              <a:rPr lang="en-US" dirty="0"/>
              <a:t>Create “</a:t>
            </a:r>
            <a:r>
              <a:rPr lang="en-US" b="1" dirty="0"/>
              <a:t>update</a:t>
            </a:r>
            <a:r>
              <a:rPr lang="en-US" dirty="0"/>
              <a:t>” function:</a:t>
            </a:r>
          </a:p>
          <a:p>
            <a:pPr lvl="1"/>
            <a:endParaRPr lang="en-US" dirty="0"/>
          </a:p>
          <a:p>
            <a:pPr lvl="1"/>
            <a:endParaRPr lang="en-US" b="1" dirty="0">
              <a:highlight>
                <a:srgbClr val="E5E8ED"/>
              </a:highlight>
            </a:endParaRPr>
          </a:p>
          <a:p>
            <a:pPr lvl="1"/>
            <a:endParaRPr lang="en-US" b="1" dirty="0">
              <a:highlight>
                <a:srgbClr val="E5E8ED"/>
              </a:highlight>
            </a:endParaRPr>
          </a:p>
        </p:txBody>
      </p:sp>
      <p:sp>
        <p:nvSpPr>
          <p:cNvPr id="3" name="Rectangle 1">
            <a:extLst>
              <a:ext uri="{FF2B5EF4-FFF2-40B4-BE49-F238E27FC236}">
                <a16:creationId xmlns:a16="http://schemas.microsoft.com/office/drawing/2014/main" id="{2814CD26-CFB0-410D-8BD5-1AF6C7A75653}"/>
              </a:ext>
            </a:extLst>
          </p:cNvPr>
          <p:cNvSpPr>
            <a:spLocks noChangeArrowheads="1"/>
          </p:cNvSpPr>
          <p:nvPr/>
        </p:nvSpPr>
        <p:spPr bwMode="auto">
          <a:xfrm>
            <a:off x="1631374" y="1344145"/>
            <a:ext cx="3553691" cy="127727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50FA7B"/>
                </a:solidFill>
                <a:effectLst/>
                <a:latin typeface="JetBrains Mono"/>
              </a:rPr>
              <a:t>read</a:t>
            </a:r>
            <a:r>
              <a:rPr kumimoji="0" lang="en-US" altLang="en-US" sz="1100" b="0" i="0" u="none" strike="noStrike" cap="none" normalizeH="0" baseline="0">
                <a:ln>
                  <a:noFill/>
                </a:ln>
                <a:solidFill>
                  <a:srgbClr val="FF79C6"/>
                </a:solidFill>
                <a:effectLst/>
                <a:latin typeface="JetBrains Mono"/>
              </a:rPr>
              <a:t>: async </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request</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h</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=&gt;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return </a:t>
            </a:r>
            <a:r>
              <a:rPr kumimoji="0" lang="en-US" altLang="en-US" sz="1100" b="0" i="0" u="none" strike="noStrike" cap="none" normalizeH="0" baseline="0">
                <a:ln>
                  <a:noFill/>
                </a:ln>
                <a:solidFill>
                  <a:srgbClr val="F8F8F2"/>
                </a:solidFill>
                <a:effectLst/>
                <a:latin typeface="JetBrains Mono"/>
              </a:rPr>
              <a:t>Note.</a:t>
            </a:r>
            <a:r>
              <a:rPr kumimoji="0" lang="en-US" altLang="en-US" sz="1100" b="0" i="1" u="none" strike="noStrike" cap="none" normalizeH="0" baseline="0">
                <a:ln>
                  <a:noFill/>
                </a:ln>
                <a:solidFill>
                  <a:srgbClr val="50FA78"/>
                </a:solidFill>
                <a:effectLst/>
                <a:latin typeface="JetBrains Mono"/>
              </a:rPr>
              <a:t>findOne</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where</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slug</a:t>
            </a:r>
            <a:r>
              <a:rPr kumimoji="0" lang="en-US" altLang="en-US" sz="1100" b="0" i="0" u="none" strike="noStrike" cap="none" normalizeH="0" baseline="0">
                <a:ln>
                  <a:noFill/>
                </a:ln>
                <a:solidFill>
                  <a:srgbClr val="FF79C6"/>
                </a:solidFill>
                <a:effectLst/>
                <a:latin typeface="JetBrains Mono"/>
              </a:rPr>
              <a:t>: </a:t>
            </a:r>
            <a:r>
              <a:rPr kumimoji="0" lang="en-US" altLang="en-US" sz="1100" b="0" i="1" u="none" strike="noStrike" cap="none" normalizeH="0" baseline="0">
                <a:ln>
                  <a:noFill/>
                </a:ln>
                <a:solidFill>
                  <a:srgbClr val="FFB86C"/>
                </a:solidFill>
                <a:effectLst/>
                <a:latin typeface="JetBrains Mono"/>
              </a:rPr>
              <a:t>request</a:t>
            </a:r>
            <a:r>
              <a:rPr kumimoji="0" lang="en-US" altLang="en-US" sz="1100" b="0" i="0" u="none" strike="noStrike" cap="none" normalizeH="0" baseline="0">
                <a:ln>
                  <a:noFill/>
                </a:ln>
                <a:solidFill>
                  <a:srgbClr val="F8F8F2"/>
                </a:solidFill>
                <a:effectLst/>
                <a:latin typeface="JetBrains Mono"/>
              </a:rPr>
              <a:t>.params.slug</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FAE35128-1559-4A00-9685-F5DBA311ADCE}"/>
              </a:ext>
            </a:extLst>
          </p:cNvPr>
          <p:cNvSpPr>
            <a:spLocks noChangeArrowheads="1"/>
          </p:cNvSpPr>
          <p:nvPr/>
        </p:nvSpPr>
        <p:spPr bwMode="auto">
          <a:xfrm>
            <a:off x="1631373" y="3365545"/>
            <a:ext cx="3553691" cy="2677656"/>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50FA7B"/>
                </a:solidFill>
                <a:effectLst/>
                <a:latin typeface="JetBrains Mono"/>
              </a:rPr>
              <a:t>update</a:t>
            </a:r>
            <a:r>
              <a:rPr kumimoji="0" lang="en-US" altLang="en-US" sz="1200" b="0" i="0" u="none" strike="noStrike" cap="none" normalizeH="0" baseline="0">
                <a:ln>
                  <a:noFill/>
                </a:ln>
                <a:solidFill>
                  <a:srgbClr val="FF79C6"/>
                </a:solidFill>
                <a:effectLst/>
                <a:latin typeface="JetBrains Mono"/>
              </a:rPr>
              <a:t>: async </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request</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h</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values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title</a:t>
            </a:r>
            <a:r>
              <a:rPr kumimoji="0" lang="en-US" altLang="en-US" sz="1200" b="0" i="0" u="none" strike="noStrike" cap="none" normalizeH="0" baseline="0">
                <a:ln>
                  <a:noFill/>
                </a:ln>
                <a:solidFill>
                  <a:srgbClr val="FF79C6"/>
                </a:solidFill>
                <a:effectLst/>
                <a:latin typeface="JetBrains Mono"/>
              </a:rPr>
              <a:t>: </a:t>
            </a:r>
            <a:r>
              <a:rPr kumimoji="0" lang="en-US" altLang="en-US" sz="1200" b="0" i="1" u="none" strike="noStrike" cap="none" normalizeH="0" baseline="0">
                <a:ln>
                  <a:noFill/>
                </a:ln>
                <a:solidFill>
                  <a:srgbClr val="FFB86C"/>
                </a:solidFill>
                <a:effectLst/>
                <a:latin typeface="JetBrains Mono"/>
              </a:rPr>
              <a:t>request</a:t>
            </a:r>
            <a:r>
              <a:rPr kumimoji="0" lang="en-US" altLang="en-US" sz="1200" b="0" i="0" u="none" strike="noStrike" cap="none" normalizeH="0" baseline="0">
                <a:ln>
                  <a:noFill/>
                </a:ln>
                <a:solidFill>
                  <a:srgbClr val="F8F8F2"/>
                </a:solidFill>
                <a:effectLst/>
                <a:latin typeface="JetBrains Mono"/>
              </a:rPr>
              <a:t>.payload.noteTitle,</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description</a:t>
            </a:r>
            <a:r>
              <a:rPr kumimoji="0" lang="en-US" altLang="en-US" sz="1200" b="0" i="0" u="none" strike="noStrike" cap="none" normalizeH="0" baseline="0">
                <a:ln>
                  <a:noFill/>
                </a:ln>
                <a:solidFill>
                  <a:srgbClr val="FF79C6"/>
                </a:solidFill>
                <a:effectLst/>
                <a:latin typeface="JetBrains Mono"/>
              </a:rPr>
              <a:t>: </a:t>
            </a:r>
            <a:r>
              <a:rPr kumimoji="0" lang="en-US" altLang="en-US" sz="1200" b="0" i="1" u="none" strike="noStrike" cap="none" normalizeH="0" baseline="0">
                <a:ln>
                  <a:noFill/>
                </a:ln>
                <a:solidFill>
                  <a:srgbClr val="FFB86C"/>
                </a:solidFill>
                <a:effectLst/>
                <a:latin typeface="JetBrains Mono"/>
              </a:rPr>
              <a:t>request</a:t>
            </a:r>
            <a:r>
              <a:rPr kumimoji="0" lang="en-US" altLang="en-US" sz="1200" b="0" i="0" u="none" strike="noStrike" cap="none" normalizeH="0" baseline="0">
                <a:ln>
                  <a:noFill/>
                </a:ln>
                <a:solidFill>
                  <a:srgbClr val="F8F8F2"/>
                </a:solidFill>
                <a:effectLst/>
                <a:latin typeface="JetBrains Mono"/>
              </a:rPr>
              <a:t>.payload.noteDescription,</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content</a:t>
            </a:r>
            <a:r>
              <a:rPr kumimoji="0" lang="en-US" altLang="en-US" sz="1200" b="0" i="0" u="none" strike="noStrike" cap="none" normalizeH="0" baseline="0">
                <a:ln>
                  <a:noFill/>
                </a:ln>
                <a:solidFill>
                  <a:srgbClr val="FF79C6"/>
                </a:solidFill>
                <a:effectLst/>
                <a:latin typeface="JetBrains Mono"/>
              </a:rPr>
              <a:t>: </a:t>
            </a:r>
            <a:r>
              <a:rPr kumimoji="0" lang="en-US" altLang="en-US" sz="1200" b="0" i="1" u="none" strike="noStrike" cap="none" normalizeH="0" baseline="0">
                <a:ln>
                  <a:noFill/>
                </a:ln>
                <a:solidFill>
                  <a:srgbClr val="FFB86C"/>
                </a:solidFill>
                <a:effectLst/>
                <a:latin typeface="JetBrains Mono"/>
              </a:rPr>
              <a:t>request</a:t>
            </a:r>
            <a:r>
              <a:rPr kumimoji="0" lang="en-US" altLang="en-US" sz="1200" b="0" i="0" u="none" strike="noStrike" cap="none" normalizeH="0" baseline="0">
                <a:ln>
                  <a:noFill/>
                </a:ln>
                <a:solidFill>
                  <a:srgbClr val="F8F8F2"/>
                </a:solidFill>
                <a:effectLst/>
                <a:latin typeface="JetBrains Mono"/>
              </a:rPr>
              <a:t>.payload.noteContent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options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where</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slug</a:t>
            </a:r>
            <a:r>
              <a:rPr kumimoji="0" lang="en-US" altLang="en-US" sz="1200" b="0" i="0" u="none" strike="noStrike" cap="none" normalizeH="0" baseline="0">
                <a:ln>
                  <a:noFill/>
                </a:ln>
                <a:solidFill>
                  <a:srgbClr val="FF79C6"/>
                </a:solidFill>
                <a:effectLst/>
                <a:latin typeface="JetBrains Mono"/>
              </a:rPr>
              <a:t>: </a:t>
            </a:r>
            <a:r>
              <a:rPr kumimoji="0" lang="en-US" altLang="en-US" sz="1200" b="0" i="1" u="none" strike="noStrike" cap="none" normalizeH="0" baseline="0">
                <a:ln>
                  <a:noFill/>
                </a:ln>
                <a:solidFill>
                  <a:srgbClr val="FFB86C"/>
                </a:solidFill>
                <a:effectLst/>
                <a:latin typeface="JetBrains Mono"/>
              </a:rPr>
              <a:t>request</a:t>
            </a:r>
            <a:r>
              <a:rPr kumimoji="0" lang="en-US" altLang="en-US" sz="1200" b="0" i="0" u="none" strike="noStrike" cap="none" normalizeH="0" baseline="0">
                <a:ln>
                  <a:noFill/>
                </a:ln>
                <a:solidFill>
                  <a:srgbClr val="F8F8F2"/>
                </a:solidFill>
                <a:effectLst/>
                <a:latin typeface="JetBrains Mono"/>
              </a:rPr>
              <a:t>.params.slug</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await </a:t>
            </a:r>
            <a:r>
              <a:rPr kumimoji="0" lang="en-US" altLang="en-US" sz="1200" b="0" i="0" u="none" strike="noStrike" cap="none" normalizeH="0" baseline="0">
                <a:ln>
                  <a:noFill/>
                </a:ln>
                <a:solidFill>
                  <a:srgbClr val="F8F8F2"/>
                </a:solidFill>
                <a:effectLst/>
                <a:latin typeface="JetBrains Mono"/>
              </a:rPr>
              <a:t>Note.</a:t>
            </a:r>
            <a:r>
              <a:rPr kumimoji="0" lang="en-US" altLang="en-US" sz="1200" b="0" i="0" u="none" strike="noStrike" cap="none" normalizeH="0" baseline="0">
                <a:ln>
                  <a:noFill/>
                </a:ln>
                <a:solidFill>
                  <a:srgbClr val="50FA7B"/>
                </a:solidFill>
                <a:effectLst/>
                <a:latin typeface="JetBrains Mono"/>
              </a:rPr>
              <a:t>update</a:t>
            </a:r>
            <a:r>
              <a:rPr kumimoji="0" lang="en-US" altLang="en-US" sz="1200" b="0" i="0" u="none" strike="noStrike" cap="none" normalizeH="0" baseline="0">
                <a:ln>
                  <a:noFill/>
                </a:ln>
                <a:solidFill>
                  <a:srgbClr val="F8F8F2"/>
                </a:solidFill>
                <a:effectLst/>
                <a:latin typeface="JetBrains Mono"/>
              </a:rPr>
              <a:t>(values, options);</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return </a:t>
            </a:r>
            <a:r>
              <a:rPr kumimoji="0" lang="en-US" altLang="en-US" sz="1200" b="0" i="0" u="none" strike="noStrike" cap="none" normalizeH="0" baseline="0">
                <a:ln>
                  <a:noFill/>
                </a:ln>
                <a:solidFill>
                  <a:srgbClr val="F8F8F2"/>
                </a:solidFill>
                <a:effectLst/>
                <a:latin typeface="JetBrains Mono"/>
              </a:rPr>
              <a:t>Note.</a:t>
            </a:r>
            <a:r>
              <a:rPr kumimoji="0" lang="en-US" altLang="en-US" sz="1200" b="0" i="1" u="none" strike="noStrike" cap="none" normalizeH="0" baseline="0">
                <a:ln>
                  <a:noFill/>
                </a:ln>
                <a:solidFill>
                  <a:srgbClr val="50FA78"/>
                </a:solidFill>
                <a:effectLst/>
                <a:latin typeface="JetBrains Mono"/>
              </a:rPr>
              <a:t>findOne</a:t>
            </a:r>
            <a:r>
              <a:rPr kumimoji="0" lang="en-US" altLang="en-US" sz="1200" b="0" i="0" u="none" strike="noStrike" cap="none" normalizeH="0" baseline="0">
                <a:ln>
                  <a:noFill/>
                </a:ln>
                <a:solidFill>
                  <a:srgbClr val="F8F8F2"/>
                </a:solidFill>
                <a:effectLst/>
                <a:latin typeface="JetBrains Mono"/>
              </a:rPr>
              <a:t>(options);</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35042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Controllers (4)</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a:xfrm>
            <a:off x="848591" y="944142"/>
            <a:ext cx="10515600" cy="5099059"/>
          </a:xfrm>
        </p:spPr>
        <p:txBody>
          <a:bodyPr/>
          <a:lstStyle/>
          <a:p>
            <a:pPr lvl="1"/>
            <a:r>
              <a:rPr lang="en-US" dirty="0"/>
              <a:t>Create “</a:t>
            </a:r>
            <a:r>
              <a:rPr lang="en-US" b="1" dirty="0"/>
              <a:t>delete</a:t>
            </a:r>
            <a:r>
              <a:rPr lang="en-US" dirty="0"/>
              <a:t>” function.</a:t>
            </a:r>
          </a:p>
          <a:p>
            <a:pPr lvl="1"/>
            <a:endParaRPr lang="en-US" b="1" dirty="0">
              <a:highlight>
                <a:srgbClr val="E5E8ED"/>
              </a:highlight>
            </a:endParaRPr>
          </a:p>
          <a:p>
            <a:pPr lvl="1"/>
            <a:endParaRPr lang="en-US" b="1" dirty="0">
              <a:highlight>
                <a:srgbClr val="E5E8ED"/>
              </a:highlight>
            </a:endParaRPr>
          </a:p>
          <a:p>
            <a:pPr lvl="1"/>
            <a:endParaRPr lang="en-US" b="1" dirty="0">
              <a:highlight>
                <a:srgbClr val="E5E8ED"/>
              </a:highlight>
            </a:endParaRPr>
          </a:p>
          <a:p>
            <a:pPr lvl="1"/>
            <a:endParaRPr lang="en-US" b="1" dirty="0">
              <a:highlight>
                <a:srgbClr val="E5E8ED"/>
              </a:highlight>
            </a:endParaRPr>
          </a:p>
          <a:p>
            <a:pPr lvl="1"/>
            <a:r>
              <a:rPr lang="en-US" dirty="0"/>
              <a:t>Include </a:t>
            </a:r>
            <a:r>
              <a:rPr lang="en-US" b="1" dirty="0"/>
              <a:t>note</a:t>
            </a:r>
            <a:r>
              <a:rPr lang="en-US" dirty="0"/>
              <a:t> controller into </a:t>
            </a:r>
            <a:r>
              <a:rPr lang="en-US" b="1" dirty="0"/>
              <a:t>routes.js</a:t>
            </a:r>
            <a:br>
              <a:rPr lang="en-US" b="1" dirty="0"/>
            </a:br>
            <a:endParaRPr lang="en-US" b="1" dirty="0"/>
          </a:p>
          <a:p>
            <a:pPr lvl="1"/>
            <a:r>
              <a:rPr lang="en-US" dirty="0"/>
              <a:t>Update method handler of </a:t>
            </a:r>
            <a:r>
              <a:rPr lang="en-US" b="1" dirty="0"/>
              <a:t>note</a:t>
            </a:r>
          </a:p>
          <a:p>
            <a:pPr lvl="1"/>
            <a:endParaRPr lang="en-US" b="1" dirty="0"/>
          </a:p>
          <a:p>
            <a:pPr lvl="1"/>
            <a:endParaRPr lang="en-US" dirty="0"/>
          </a:p>
          <a:p>
            <a:pPr lvl="1"/>
            <a:endParaRPr lang="en-US" b="1" dirty="0">
              <a:highlight>
                <a:srgbClr val="E5E8ED"/>
              </a:highlight>
            </a:endParaRPr>
          </a:p>
          <a:p>
            <a:pPr lvl="1"/>
            <a:endParaRPr lang="en-US" b="1" dirty="0">
              <a:highlight>
                <a:srgbClr val="E5E8ED"/>
              </a:highlight>
            </a:endParaRPr>
          </a:p>
        </p:txBody>
      </p:sp>
      <p:sp>
        <p:nvSpPr>
          <p:cNvPr id="7" name="Rectangle 2">
            <a:extLst>
              <a:ext uri="{FF2B5EF4-FFF2-40B4-BE49-F238E27FC236}">
                <a16:creationId xmlns:a16="http://schemas.microsoft.com/office/drawing/2014/main" id="{B2135D50-3D05-4A56-918B-5506CC73FAB0}"/>
              </a:ext>
            </a:extLst>
          </p:cNvPr>
          <p:cNvSpPr>
            <a:spLocks noChangeArrowheads="1"/>
          </p:cNvSpPr>
          <p:nvPr/>
        </p:nvSpPr>
        <p:spPr bwMode="auto">
          <a:xfrm>
            <a:off x="1631373" y="1259878"/>
            <a:ext cx="3688773" cy="161582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50FA7B"/>
                </a:solidFill>
                <a:effectLst/>
                <a:latin typeface="JetBrains Mono"/>
              </a:rPr>
              <a:t>delete</a:t>
            </a:r>
            <a:r>
              <a:rPr kumimoji="0" lang="en-US" altLang="en-US" sz="1100" b="0" i="0" u="none" strike="noStrike" cap="none" normalizeH="0" baseline="0">
                <a:ln>
                  <a:noFill/>
                </a:ln>
                <a:solidFill>
                  <a:srgbClr val="FF79C6"/>
                </a:solidFill>
                <a:effectLst/>
                <a:latin typeface="JetBrains Mono"/>
              </a:rPr>
              <a:t>: async </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request</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h</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=&gt;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await </a:t>
            </a:r>
            <a:r>
              <a:rPr kumimoji="0" lang="en-US" altLang="en-US" sz="1100" b="0" i="0" u="none" strike="noStrike" cap="none" normalizeH="0" baseline="0">
                <a:ln>
                  <a:noFill/>
                </a:ln>
                <a:solidFill>
                  <a:srgbClr val="F8F8F2"/>
                </a:solidFill>
                <a:effectLst/>
                <a:latin typeface="JetBrains Mono"/>
              </a:rPr>
              <a:t>Note.</a:t>
            </a:r>
            <a:r>
              <a:rPr kumimoji="0" lang="en-US" altLang="en-US" sz="1100" b="0" i="0" u="none" strike="noStrike" cap="none" normalizeH="0" baseline="0">
                <a:ln>
                  <a:noFill/>
                </a:ln>
                <a:solidFill>
                  <a:srgbClr val="50FA7B"/>
                </a:solidFill>
                <a:effectLst/>
                <a:latin typeface="JetBrains Mono"/>
              </a:rPr>
              <a:t>destroy</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where</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slug</a:t>
            </a:r>
            <a:r>
              <a:rPr kumimoji="0" lang="en-US" altLang="en-US" sz="1100" b="0" i="0" u="none" strike="noStrike" cap="none" normalizeH="0" baseline="0">
                <a:ln>
                  <a:noFill/>
                </a:ln>
                <a:solidFill>
                  <a:srgbClr val="FF79C6"/>
                </a:solidFill>
                <a:effectLst/>
                <a:latin typeface="JetBrains Mono"/>
              </a:rPr>
              <a:t>: </a:t>
            </a:r>
            <a:r>
              <a:rPr kumimoji="0" lang="en-US" altLang="en-US" sz="1100" b="0" i="1" u="none" strike="noStrike" cap="none" normalizeH="0" baseline="0">
                <a:ln>
                  <a:noFill/>
                </a:ln>
                <a:solidFill>
                  <a:srgbClr val="FFB86C"/>
                </a:solidFill>
                <a:effectLst/>
                <a:latin typeface="JetBrains Mono"/>
              </a:rPr>
              <a:t>request</a:t>
            </a:r>
            <a:r>
              <a:rPr kumimoji="0" lang="en-US" altLang="en-US" sz="1100" b="0" i="0" u="none" strike="noStrike" cap="none" normalizeH="0" baseline="0">
                <a:ln>
                  <a:noFill/>
                </a:ln>
                <a:solidFill>
                  <a:srgbClr val="F8F8F2"/>
                </a:solidFill>
                <a:effectLst/>
                <a:latin typeface="JetBrains Mono"/>
              </a:rPr>
              <a:t>.params.slug</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return </a:t>
            </a:r>
            <a:r>
              <a:rPr kumimoji="0" lang="en-US" altLang="en-US" sz="1100" b="0" i="1" u="none" strike="noStrike" cap="none" normalizeH="0" baseline="0">
                <a:ln>
                  <a:noFill/>
                </a:ln>
                <a:solidFill>
                  <a:srgbClr val="FFB86C"/>
                </a:solidFill>
                <a:effectLst/>
                <a:latin typeface="JetBrains Mono"/>
              </a:rPr>
              <a:t>h</a:t>
            </a:r>
            <a:r>
              <a:rPr kumimoji="0" lang="en-US" altLang="en-US" sz="1100" b="0" i="0" u="none" strike="noStrike" cap="none" normalizeH="0" baseline="0">
                <a:ln>
                  <a:noFill/>
                </a:ln>
                <a:solidFill>
                  <a:srgbClr val="F8F8F2"/>
                </a:solidFill>
                <a:effectLst/>
                <a:latin typeface="JetBrains Mono"/>
              </a:rPr>
              <a:t>.redirect(</a:t>
            </a:r>
            <a:r>
              <a:rPr kumimoji="0" lang="en-US" altLang="en-US" sz="1100" b="0" i="0" u="none" strike="noStrike" cap="none" normalizeH="0" baseline="0">
                <a:ln>
                  <a:noFill/>
                </a:ln>
                <a:solidFill>
                  <a:srgbClr val="F1FA8C"/>
                </a:solidFill>
                <a:effectLst/>
                <a:latin typeface="JetBrains Mono"/>
              </a:rPr>
              <a:t>"/"</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67DA4992-7FBB-4AAA-BAB0-B046EF502418}"/>
              </a:ext>
            </a:extLst>
          </p:cNvPr>
          <p:cNvSpPr>
            <a:spLocks noChangeArrowheads="1"/>
          </p:cNvSpPr>
          <p:nvPr/>
        </p:nvSpPr>
        <p:spPr bwMode="auto">
          <a:xfrm>
            <a:off x="1631373" y="3278247"/>
            <a:ext cx="3688773" cy="26161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Note </a:t>
            </a:r>
            <a:r>
              <a:rPr kumimoji="0" lang="en-US" altLang="en-US" sz="1100" b="0" i="0" u="none" strike="noStrike" cap="none" normalizeH="0" baseline="0">
                <a:ln>
                  <a:noFill/>
                </a:ln>
                <a:solidFill>
                  <a:srgbClr val="FF79C6"/>
                </a:solidFill>
                <a:effectLst/>
                <a:latin typeface="JetBrains Mono"/>
              </a:rPr>
              <a:t>= require</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1FA8C"/>
                </a:solidFill>
                <a:effectLst/>
                <a:latin typeface="JetBrains Mono"/>
              </a:rPr>
              <a:t>"./controllers/note"</a:t>
            </a:r>
            <a:r>
              <a:rPr kumimoji="0" lang="en-US" altLang="en-US" sz="1100" b="0" i="0" u="none" strike="noStrike" cap="none" normalizeH="0" baseline="0">
                <a:ln>
                  <a:noFill/>
                </a:ln>
                <a:solidFill>
                  <a:srgbClr val="F8F8F2"/>
                </a:solidFill>
                <a:effectLst/>
                <a:latin typeface="JetBrains Mono"/>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10" name="Rectangle 5">
            <a:extLst>
              <a:ext uri="{FF2B5EF4-FFF2-40B4-BE49-F238E27FC236}">
                <a16:creationId xmlns:a16="http://schemas.microsoft.com/office/drawing/2014/main" id="{D29ECBCD-8AE9-46D4-82FD-76ED36C598E7}"/>
              </a:ext>
            </a:extLst>
          </p:cNvPr>
          <p:cNvSpPr>
            <a:spLocks noChangeArrowheads="1"/>
          </p:cNvSpPr>
          <p:nvPr/>
        </p:nvSpPr>
        <p:spPr bwMode="auto">
          <a:xfrm>
            <a:off x="1631373" y="3996431"/>
            <a:ext cx="3688773" cy="1954381"/>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method</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"POST"</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path</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"/note"</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handler</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Note.</a:t>
            </a:r>
            <a:r>
              <a:rPr kumimoji="0" lang="en-US" altLang="en-US" sz="1100" b="0" i="0" u="none" strike="noStrike" cap="none" normalizeH="0" baseline="0">
                <a:ln>
                  <a:noFill/>
                </a:ln>
                <a:solidFill>
                  <a:srgbClr val="50FA7B"/>
                </a:solidFill>
                <a:effectLst/>
                <a:latin typeface="JetBrains Mono"/>
              </a:rPr>
              <a:t>create</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config</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description</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"Adds a new note"</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payload</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multipart</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BD93F9"/>
                </a:solidFill>
                <a:effectLst/>
                <a:latin typeface="JetBrains Mono"/>
              </a:rPr>
              <a:t>true</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05389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E01AD-EABC-4B1A-8731-72F17381A1CF}"/>
              </a:ext>
            </a:extLst>
          </p:cNvPr>
          <p:cNvSpPr>
            <a:spLocks noGrp="1"/>
          </p:cNvSpPr>
          <p:nvPr>
            <p:ph type="title"/>
          </p:nvPr>
        </p:nvSpPr>
        <p:spPr/>
        <p:txBody>
          <a:bodyPr/>
          <a:lstStyle/>
          <a:p>
            <a:r>
              <a:rPr lang="en-US" dirty="0"/>
              <a:t>Node.js HTTP Module</a:t>
            </a:r>
          </a:p>
        </p:txBody>
      </p:sp>
      <p:sp>
        <p:nvSpPr>
          <p:cNvPr id="3" name="Content Placeholder 2">
            <a:extLst>
              <a:ext uri="{FF2B5EF4-FFF2-40B4-BE49-F238E27FC236}">
                <a16:creationId xmlns:a16="http://schemas.microsoft.com/office/drawing/2014/main" id="{AA55433A-8B5D-4274-A739-57456E29D8CA}"/>
              </a:ext>
            </a:extLst>
          </p:cNvPr>
          <p:cNvSpPr>
            <a:spLocks noGrp="1"/>
          </p:cNvSpPr>
          <p:nvPr>
            <p:ph sz="quarter" idx="34"/>
          </p:nvPr>
        </p:nvSpPr>
        <p:spPr/>
        <p:txBody>
          <a:bodyPr>
            <a:normAutofit lnSpcReduction="10000"/>
          </a:bodyPr>
          <a:lstStyle/>
          <a:p>
            <a:r>
              <a:rPr lang="en-US" dirty="0"/>
              <a:t>Node.js has a built-in module called HTTP, which allows Node.js to transfer data over the Hyper Text Transfer Protocol (HTTP)</a:t>
            </a:r>
          </a:p>
          <a:p>
            <a:r>
              <a:rPr lang="en-US" dirty="0"/>
              <a:t>Node.js as a Web Server</a:t>
            </a:r>
          </a:p>
          <a:p>
            <a:endParaRPr lang="en-US" dirty="0"/>
          </a:p>
          <a:p>
            <a:endParaRPr lang="en-US" dirty="0"/>
          </a:p>
          <a:p>
            <a:endParaRPr lang="en-US" dirty="0"/>
          </a:p>
          <a:p>
            <a:r>
              <a:rPr lang="en-US" b="1" dirty="0" err="1"/>
              <a:t>http.createServer</a:t>
            </a:r>
            <a:r>
              <a:rPr lang="en-US" b="1" dirty="0"/>
              <a:t>()</a:t>
            </a:r>
            <a:r>
              <a:rPr lang="en-US" dirty="0"/>
              <a:t> will be executed when user access website via port 8080</a:t>
            </a:r>
          </a:p>
          <a:p>
            <a:r>
              <a:rPr lang="en-US" b="1" dirty="0" err="1"/>
              <a:t>res.writeHead</a:t>
            </a:r>
            <a:r>
              <a:rPr lang="en-US" b="1" dirty="0"/>
              <a:t>()</a:t>
            </a:r>
            <a:r>
              <a:rPr lang="en-US" dirty="0"/>
              <a:t> allow us add HTTP Header</a:t>
            </a:r>
          </a:p>
          <a:p>
            <a:endParaRPr lang="en-US" dirty="0"/>
          </a:p>
        </p:txBody>
      </p:sp>
      <p:pic>
        <p:nvPicPr>
          <p:cNvPr id="4" name="Picture 3">
            <a:extLst>
              <a:ext uri="{FF2B5EF4-FFF2-40B4-BE49-F238E27FC236}">
                <a16:creationId xmlns:a16="http://schemas.microsoft.com/office/drawing/2014/main" id="{CFBBE574-0536-4052-A994-3677FD5EDDA7}"/>
              </a:ext>
            </a:extLst>
          </p:cNvPr>
          <p:cNvPicPr>
            <a:picLocks noChangeAspect="1"/>
          </p:cNvPicPr>
          <p:nvPr/>
        </p:nvPicPr>
        <p:blipFill>
          <a:blip r:embed="rId2"/>
          <a:stretch>
            <a:fillRect/>
          </a:stretch>
        </p:blipFill>
        <p:spPr>
          <a:xfrm>
            <a:off x="1243879" y="2920711"/>
            <a:ext cx="6981825" cy="1390650"/>
          </a:xfrm>
          <a:prstGeom prst="rect">
            <a:avLst/>
          </a:prstGeom>
        </p:spPr>
      </p:pic>
    </p:spTree>
    <p:extLst>
      <p:ext uri="{BB962C8B-B14F-4D97-AF65-F5344CB8AC3E}">
        <p14:creationId xmlns:p14="http://schemas.microsoft.com/office/powerpoint/2010/main" val="30410732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Controllers (5)</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a:xfrm>
            <a:off x="848591" y="944142"/>
            <a:ext cx="10515600" cy="5099059"/>
          </a:xfrm>
        </p:spPr>
        <p:txBody>
          <a:bodyPr/>
          <a:lstStyle/>
          <a:p>
            <a:pPr lvl="1"/>
            <a:endParaRPr lang="en-US" b="1" dirty="0">
              <a:highlight>
                <a:srgbClr val="E5E8ED"/>
              </a:highlight>
            </a:endParaRPr>
          </a:p>
          <a:p>
            <a:pPr lvl="1"/>
            <a:endParaRPr lang="en-US" b="1" dirty="0">
              <a:highlight>
                <a:srgbClr val="E5E8ED"/>
              </a:highlight>
            </a:endParaRPr>
          </a:p>
        </p:txBody>
      </p:sp>
      <p:sp>
        <p:nvSpPr>
          <p:cNvPr id="2" name="Rectangle 1">
            <a:extLst>
              <a:ext uri="{FF2B5EF4-FFF2-40B4-BE49-F238E27FC236}">
                <a16:creationId xmlns:a16="http://schemas.microsoft.com/office/drawing/2014/main" id="{B218E074-2D65-4EBE-9C71-02D06526AA8C}"/>
              </a:ext>
            </a:extLst>
          </p:cNvPr>
          <p:cNvSpPr>
            <a:spLocks noChangeArrowheads="1"/>
          </p:cNvSpPr>
          <p:nvPr/>
        </p:nvSpPr>
        <p:spPr bwMode="auto">
          <a:xfrm>
            <a:off x="955965" y="1097592"/>
            <a:ext cx="4457700" cy="466281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method</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"GET"</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path</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"/note/{slug}"</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handler</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Note.</a:t>
            </a:r>
            <a:r>
              <a:rPr kumimoji="0" lang="en-US" altLang="en-US" sz="1100" b="0" i="0" u="none" strike="noStrike" cap="none" normalizeH="0" baseline="0">
                <a:ln>
                  <a:noFill/>
                </a:ln>
                <a:solidFill>
                  <a:srgbClr val="50FA7B"/>
                </a:solidFill>
                <a:effectLst/>
                <a:latin typeface="JetBrains Mono"/>
              </a:rPr>
              <a:t>read</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config</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description</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"Gets the content of a note"</a:t>
            </a:r>
            <a:br>
              <a:rPr kumimoji="0" lang="en-US" altLang="en-US" sz="1100" b="0" i="0" u="none" strike="noStrike" cap="none" normalizeH="0" baseline="0">
                <a:ln>
                  <a:noFill/>
                </a:ln>
                <a:solidFill>
                  <a:srgbClr val="F1FA8C"/>
                </a:solidFill>
                <a:effectLst/>
                <a:latin typeface="JetBrains Mono"/>
              </a:rPr>
            </a:br>
            <a:r>
              <a:rPr kumimoji="0" lang="en-US" altLang="en-US" sz="1100" b="0" i="0" u="none" strike="noStrike" cap="none" normalizeH="0" baseline="0">
                <a:ln>
                  <a:noFill/>
                </a:ln>
                <a:solidFill>
                  <a:srgbClr val="F1FA8C"/>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method</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"PUT"</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path</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"/note/{slug}"</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handler</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Note.</a:t>
            </a:r>
            <a:r>
              <a:rPr kumimoji="0" lang="en-US" altLang="en-US" sz="1100" b="0" i="0" u="none" strike="noStrike" cap="none" normalizeH="0" baseline="0">
                <a:ln>
                  <a:noFill/>
                </a:ln>
                <a:solidFill>
                  <a:srgbClr val="50FA7B"/>
                </a:solidFill>
                <a:effectLst/>
                <a:latin typeface="JetBrains Mono"/>
              </a:rPr>
              <a:t>update</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config</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description</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"Updates the selected note"</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payload</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multipart</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BD93F9"/>
                </a:solidFill>
                <a:effectLst/>
                <a:latin typeface="JetBrains Mono"/>
              </a:rPr>
              <a:t>true</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method</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"GET"</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path</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"/note/{slug}/delete"</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handler</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Note.</a:t>
            </a:r>
            <a:r>
              <a:rPr kumimoji="0" lang="en-US" altLang="en-US" sz="1100" b="0" i="0" u="none" strike="noStrike" cap="none" normalizeH="0" baseline="0">
                <a:ln>
                  <a:noFill/>
                </a:ln>
                <a:solidFill>
                  <a:srgbClr val="50FA7B"/>
                </a:solidFill>
                <a:effectLst/>
                <a:latin typeface="JetBrains Mono"/>
              </a:rPr>
              <a:t>delete</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config</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description</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"Deletes the selected note"</a:t>
            </a:r>
            <a:br>
              <a:rPr kumimoji="0" lang="en-US" altLang="en-US" sz="1100" b="0" i="0" u="none" strike="noStrike" cap="none" normalizeH="0" baseline="0">
                <a:ln>
                  <a:noFill/>
                </a:ln>
                <a:solidFill>
                  <a:srgbClr val="F1FA8C"/>
                </a:solidFill>
                <a:effectLst/>
                <a:latin typeface="JetBrains Mono"/>
              </a:rPr>
            </a:br>
            <a:r>
              <a:rPr kumimoji="0" lang="en-US" altLang="en-US" sz="1100" b="0" i="0" u="none" strike="noStrike" cap="none" normalizeH="0" baseline="0">
                <a:ln>
                  <a:noFill/>
                </a:ln>
                <a:solidFill>
                  <a:srgbClr val="F1FA8C"/>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74151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Controllers (6)</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In Hap v19, </a:t>
            </a:r>
            <a:r>
              <a:rPr lang="en-US" b="1" dirty="0" err="1"/>
              <a:t>request.payload.multipart</a:t>
            </a:r>
            <a:r>
              <a:rPr lang="en-US" dirty="0"/>
              <a:t> was changed to </a:t>
            </a:r>
            <a:r>
              <a:rPr lang="en-US" b="1" dirty="0"/>
              <a:t>false</a:t>
            </a:r>
            <a:r>
              <a:rPr lang="en-US" dirty="0"/>
              <a:t> by default. We need to set it back to </a:t>
            </a:r>
            <a:r>
              <a:rPr lang="en-US" b="1" dirty="0"/>
              <a:t>true </a:t>
            </a:r>
            <a:r>
              <a:rPr lang="en-US" dirty="0"/>
              <a:t>for the POST and PUT routes, as we’ll be using a </a:t>
            </a:r>
            <a:r>
              <a:rPr lang="en-US" dirty="0" err="1"/>
              <a:t>FormData</a:t>
            </a:r>
            <a:r>
              <a:rPr lang="en-US" dirty="0"/>
              <a:t> object to transmit data to the server, and the transmitted data will be in the multipart/form-data format.</a:t>
            </a:r>
          </a:p>
        </p:txBody>
      </p:sp>
    </p:spTree>
    <p:extLst>
      <p:ext uri="{BB962C8B-B14F-4D97-AF65-F5344CB8AC3E}">
        <p14:creationId xmlns:p14="http://schemas.microsoft.com/office/powerpoint/2010/main" val="42027286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Views</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In this example, we’re going to use the </a:t>
            </a:r>
            <a:r>
              <a:rPr lang="en-US" b="1" dirty="0"/>
              <a:t>Pug</a:t>
            </a:r>
            <a:r>
              <a:rPr lang="en-US" dirty="0"/>
              <a:t> templating language.</a:t>
            </a:r>
          </a:p>
          <a:p>
            <a:r>
              <a:rPr lang="en-US" dirty="0"/>
              <a:t>We’re going to use the </a:t>
            </a:r>
            <a:r>
              <a:rPr lang="en-US" b="1" dirty="0"/>
              <a:t>Vision </a:t>
            </a:r>
            <a:r>
              <a:rPr lang="en-US" dirty="0"/>
              <a:t>plugin to enable the view functionality in our server</a:t>
            </a:r>
          </a:p>
          <a:p>
            <a:r>
              <a:rPr lang="en-US" dirty="0" err="1">
                <a:highlight>
                  <a:srgbClr val="E5E8ED"/>
                </a:highlight>
              </a:rPr>
              <a:t>npm</a:t>
            </a:r>
            <a:r>
              <a:rPr lang="en-US" dirty="0">
                <a:highlight>
                  <a:srgbClr val="E5E8ED"/>
                </a:highlight>
              </a:rPr>
              <a:t> </a:t>
            </a:r>
            <a:r>
              <a:rPr lang="en-US" dirty="0" err="1">
                <a:highlight>
                  <a:srgbClr val="E5E8ED"/>
                </a:highlight>
              </a:rPr>
              <a:t>i</a:t>
            </a:r>
            <a:r>
              <a:rPr lang="en-US" dirty="0">
                <a:highlight>
                  <a:srgbClr val="E5E8ED"/>
                </a:highlight>
              </a:rPr>
              <a:t> @</a:t>
            </a:r>
            <a:r>
              <a:rPr lang="en-US" dirty="0" err="1">
                <a:highlight>
                  <a:srgbClr val="E5E8ED"/>
                </a:highlight>
              </a:rPr>
              <a:t>hapi</a:t>
            </a:r>
            <a:r>
              <a:rPr lang="en-US" dirty="0">
                <a:highlight>
                  <a:srgbClr val="E5E8ED"/>
                </a:highlight>
              </a:rPr>
              <a:t>/vision@5.5.4 pug</a:t>
            </a:r>
          </a:p>
          <a:p>
            <a:r>
              <a:rPr lang="en-US" dirty="0"/>
              <a:t>Create </a:t>
            </a:r>
            <a:r>
              <a:rPr lang="en-US" b="1" dirty="0"/>
              <a:t>lib/views/components/</a:t>
            </a:r>
            <a:r>
              <a:rPr lang="en-US" b="1" dirty="0" err="1"/>
              <a:t>note.pug</a:t>
            </a:r>
            <a:endParaRPr lang="en-US" b="1" dirty="0"/>
          </a:p>
          <a:p>
            <a:endParaRPr lang="en-US" dirty="0"/>
          </a:p>
        </p:txBody>
      </p:sp>
      <p:sp>
        <p:nvSpPr>
          <p:cNvPr id="3" name="Rectangle 2">
            <a:extLst>
              <a:ext uri="{FF2B5EF4-FFF2-40B4-BE49-F238E27FC236}">
                <a16:creationId xmlns:a16="http://schemas.microsoft.com/office/drawing/2014/main" id="{25C3482F-B1C3-4BBD-8D4A-E466F8220F57}"/>
              </a:ext>
            </a:extLst>
          </p:cNvPr>
          <p:cNvSpPr>
            <a:spLocks noChangeArrowheads="1"/>
          </p:cNvSpPr>
          <p:nvPr/>
        </p:nvSpPr>
        <p:spPr bwMode="auto">
          <a:xfrm>
            <a:off x="1205345" y="4187675"/>
            <a:ext cx="4509655" cy="83099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article</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8F8F2"/>
                </a:solidFill>
                <a:effectLst/>
                <a:latin typeface="JetBrains Mono"/>
              </a:rPr>
              <a:t>content</a:t>
            </a:r>
            <a:br>
              <a:rPr kumimoji="0" lang="en-US" altLang="en-US" sz="1200" b="0" i="1"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h2</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8F8F2"/>
                </a:solidFill>
                <a:effectLst/>
                <a:latin typeface="JetBrains Mono"/>
              </a:rPr>
              <a:t>title</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a</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50FA78"/>
                </a:solidFill>
                <a:effectLst/>
                <a:latin typeface="JetBrains Mono"/>
              </a:rPr>
              <a:t>href</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1FA8C"/>
                </a:solidFill>
                <a:effectLst/>
                <a:latin typeface="JetBrains Mono"/>
              </a:rPr>
              <a:t>`/note/</a:t>
            </a:r>
            <a:r>
              <a:rPr kumimoji="0" lang="en-US" altLang="en-US" sz="1200" b="0" i="0" u="none" strike="noStrike" cap="none" normalizeH="0" baseline="0">
                <a:ln>
                  <a:noFill/>
                </a:ln>
                <a:solidFill>
                  <a:srgbClr val="F8F8F2"/>
                </a:solidFill>
                <a:effectLst/>
                <a:latin typeface="JetBrains Mono"/>
              </a:rPr>
              <a:t>${note.slug}</a:t>
            </a:r>
            <a:r>
              <a:rPr kumimoji="0" lang="en-US" altLang="en-US" sz="1200" b="0" i="0" u="none" strike="noStrike" cap="none" normalizeH="0" baseline="0">
                <a:ln>
                  <a:noFill/>
                </a:ln>
                <a:solidFill>
                  <a:srgbClr val="F1FA8C"/>
                </a:solidFill>
                <a:effectLst/>
                <a:latin typeface="JetBrains Mono"/>
              </a:rPr>
              <a:t>`</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note.title</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p</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8F8F2"/>
                </a:solidFill>
                <a:effectLst/>
                <a:latin typeface="JetBrains Mono"/>
              </a:rPr>
              <a:t>subtitle</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8F8F2"/>
                </a:solidFill>
                <a:effectLst/>
                <a:latin typeface="JetBrains Mono"/>
              </a:rPr>
              <a:t>is-6 </a:t>
            </a:r>
            <a:r>
              <a:rPr kumimoji="0" lang="en-US" altLang="en-US" sz="1200" b="0" i="0" u="none" strike="noStrike" cap="none" normalizeH="0" baseline="0">
                <a:ln>
                  <a:noFill/>
                </a:ln>
                <a:solidFill>
                  <a:srgbClr val="F1FA8C"/>
                </a:solidFill>
                <a:effectLst/>
                <a:latin typeface="JetBrains Mono"/>
              </a:rPr>
              <a:t>Published on #{</a:t>
            </a:r>
            <a:r>
              <a:rPr kumimoji="0" lang="en-US" altLang="en-US" sz="1200" b="0" i="0" u="none" strike="noStrike" cap="none" normalizeH="0" baseline="0">
                <a:ln>
                  <a:noFill/>
                </a:ln>
                <a:solidFill>
                  <a:srgbClr val="F8F8F2"/>
                </a:solidFill>
                <a:effectLst/>
                <a:latin typeface="JetBrains Mono"/>
              </a:rPr>
              <a:t>note.date</a:t>
            </a:r>
            <a:r>
              <a:rPr kumimoji="0" lang="en-US" altLang="en-US" sz="1200" b="0" i="0" u="none" strike="noStrike" cap="none" normalizeH="0" baseline="0">
                <a:ln>
                  <a:noFill/>
                </a:ln>
                <a:solidFill>
                  <a:srgbClr val="F1FA8C"/>
                </a:solidFill>
                <a:effectLst/>
                <a:latin typeface="JetBrains Mono"/>
              </a:rPr>
              <a:t>}</a:t>
            </a:r>
            <a:br>
              <a:rPr kumimoji="0" lang="en-US" altLang="en-US" sz="1200" b="0" i="0" u="none" strike="noStrike" cap="none" normalizeH="0" baseline="0">
                <a:ln>
                  <a:noFill/>
                </a:ln>
                <a:solidFill>
                  <a:srgbClr val="F1FA8C"/>
                </a:solidFill>
                <a:effectLst/>
                <a:latin typeface="JetBrains Mono"/>
              </a:rPr>
            </a:br>
            <a:r>
              <a:rPr kumimoji="0" lang="en-US" altLang="en-US" sz="1200" b="0" i="0" u="none" strike="noStrike" cap="none" normalizeH="0" baseline="0">
                <a:ln>
                  <a:noFill/>
                </a:ln>
                <a:solidFill>
                  <a:srgbClr val="F1FA8C"/>
                </a:solidFill>
                <a:effectLst/>
                <a:latin typeface="JetBrains Mono"/>
              </a:rPr>
              <a:t>    </a:t>
            </a:r>
            <a:r>
              <a:rPr kumimoji="0" lang="en-US" altLang="en-US" sz="1200" b="0" i="0" u="none" strike="noStrike" cap="none" normalizeH="0" baseline="0">
                <a:ln>
                  <a:noFill/>
                </a:ln>
                <a:solidFill>
                  <a:srgbClr val="FF79C6"/>
                </a:solidFill>
                <a:effectLst/>
                <a:latin typeface="JetBrains Mono"/>
              </a:rPr>
              <a:t>p=</a:t>
            </a:r>
            <a:r>
              <a:rPr kumimoji="0" lang="en-US" altLang="en-US" sz="1200" b="0" i="0" u="none" strike="noStrike" cap="none" normalizeH="0" baseline="0">
                <a:ln>
                  <a:noFill/>
                </a:ln>
                <a:solidFill>
                  <a:srgbClr val="F8F8F2"/>
                </a:solidFill>
                <a:effectLst/>
                <a:latin typeface="JetBrains Mono"/>
              </a:rPr>
              <a:t>note.content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32281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Views (2)</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Create base layout </a:t>
            </a:r>
            <a:r>
              <a:rPr lang="en-US" b="1" dirty="0"/>
              <a:t>lib/views/</a:t>
            </a:r>
            <a:r>
              <a:rPr lang="en-US" b="1" dirty="0" err="1"/>
              <a:t>layout.pug</a:t>
            </a:r>
            <a:endParaRPr lang="en-US" b="1" dirty="0"/>
          </a:p>
          <a:p>
            <a:endParaRPr lang="en-US" b="1" dirty="0"/>
          </a:p>
          <a:p>
            <a:endParaRPr lang="en-US" b="1" dirty="0"/>
          </a:p>
          <a:p>
            <a:endParaRPr lang="en-US" b="1" dirty="0"/>
          </a:p>
          <a:p>
            <a:endParaRPr lang="en-US" b="1" dirty="0"/>
          </a:p>
          <a:p>
            <a:endParaRPr lang="en-US" b="1" dirty="0"/>
          </a:p>
          <a:p>
            <a:r>
              <a:rPr lang="en-US" dirty="0"/>
              <a:t>The content of the other pages will be loaded in place of </a:t>
            </a:r>
            <a:r>
              <a:rPr lang="en-US" i="1" dirty="0"/>
              <a:t>block content</a:t>
            </a:r>
            <a:endParaRPr lang="en-US" dirty="0"/>
          </a:p>
          <a:p>
            <a:r>
              <a:rPr lang="en-US" dirty="0"/>
              <a:t>We will create static folder </a:t>
            </a:r>
            <a:r>
              <a:rPr lang="en-US" b="1" dirty="0"/>
              <a:t>static/public/scripts</a:t>
            </a:r>
          </a:p>
          <a:p>
            <a:endParaRPr lang="en-US" dirty="0"/>
          </a:p>
        </p:txBody>
      </p:sp>
      <p:sp>
        <p:nvSpPr>
          <p:cNvPr id="2" name="Rectangle 1">
            <a:extLst>
              <a:ext uri="{FF2B5EF4-FFF2-40B4-BE49-F238E27FC236}">
                <a16:creationId xmlns:a16="http://schemas.microsoft.com/office/drawing/2014/main" id="{6CF83827-37AD-4BC7-B011-2231B43B2026}"/>
              </a:ext>
            </a:extLst>
          </p:cNvPr>
          <p:cNvSpPr>
            <a:spLocks noChangeArrowheads="1"/>
          </p:cNvSpPr>
          <p:nvPr/>
        </p:nvSpPr>
        <p:spPr bwMode="auto">
          <a:xfrm>
            <a:off x="1163782" y="1891768"/>
            <a:ext cx="6037118" cy="2123658"/>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79C6"/>
                </a:solidFill>
                <a:effectLst/>
                <a:latin typeface="JetBrains Mono"/>
              </a:rPr>
              <a:t>doctype </a:t>
            </a:r>
            <a:r>
              <a:rPr kumimoji="0" lang="en-US" altLang="en-US" sz="1200" b="0" i="0" u="none" strike="noStrike" cap="none" normalizeH="0" baseline="0" dirty="0">
                <a:ln>
                  <a:noFill/>
                </a:ln>
                <a:solidFill>
                  <a:srgbClr val="F1FA8C"/>
                </a:solidFill>
                <a:effectLst/>
                <a:latin typeface="JetBrains Mono"/>
              </a:rPr>
              <a:t>html</a:t>
            </a:r>
            <a:br>
              <a:rPr kumimoji="0" lang="en-US" altLang="en-US" sz="1200" b="0" i="0" u="none" strike="noStrike" cap="none" normalizeH="0" baseline="0" dirty="0">
                <a:ln>
                  <a:noFill/>
                </a:ln>
                <a:solidFill>
                  <a:srgbClr val="F1FA8C"/>
                </a:solidFill>
                <a:effectLst/>
                <a:latin typeface="JetBrains Mono"/>
              </a:rPr>
            </a:br>
            <a:r>
              <a:rPr kumimoji="0" lang="en-US" altLang="en-US" sz="1200" b="0" i="0" u="none" strike="noStrike" cap="none" normalizeH="0" baseline="0" dirty="0">
                <a:ln>
                  <a:noFill/>
                </a:ln>
                <a:solidFill>
                  <a:srgbClr val="FF79C6"/>
                </a:solidFill>
                <a:effectLst/>
                <a:latin typeface="JetBrains Mono"/>
              </a:rPr>
              <a:t>head</a:t>
            </a:r>
            <a:br>
              <a:rPr kumimoji="0" lang="en-US" altLang="en-US" sz="1200" b="0" i="0" u="none" strike="noStrike" cap="none" normalizeH="0" baseline="0" dirty="0">
                <a:ln>
                  <a:noFill/>
                </a:ln>
                <a:solidFill>
                  <a:srgbClr val="FF79C6"/>
                </a:solidFill>
                <a:effectLst/>
                <a:latin typeface="JetBrains Mono"/>
              </a:rPr>
            </a:br>
            <a:r>
              <a:rPr kumimoji="0" lang="en-US" altLang="en-US" sz="1200" b="0" i="0" u="none" strike="noStrike" cap="none" normalizeH="0" baseline="0" dirty="0">
                <a:ln>
                  <a:noFill/>
                </a:ln>
                <a:solidFill>
                  <a:srgbClr val="FF79C6"/>
                </a:solidFill>
                <a:effectLst/>
                <a:latin typeface="JetBrains Mono"/>
              </a:rPr>
              <a:t>    meta</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50FA78"/>
                </a:solidFill>
                <a:effectLst/>
                <a:latin typeface="JetBrains Mono"/>
              </a:rPr>
              <a:t>charset</a:t>
            </a:r>
            <a:r>
              <a:rPr kumimoji="0" lang="en-US" altLang="en-US" sz="1200" b="0" i="0" u="none" strike="noStrike" cap="none" normalizeH="0" baseline="0" dirty="0">
                <a:ln>
                  <a:noFill/>
                </a:ln>
                <a:solidFill>
                  <a:srgbClr val="FF79C6"/>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'utf-8'</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meta</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50FA78"/>
                </a:solidFill>
                <a:effectLst/>
                <a:latin typeface="JetBrains Mono"/>
              </a:rPr>
              <a:t>name</a:t>
            </a:r>
            <a:r>
              <a:rPr kumimoji="0" lang="en-US" altLang="en-US" sz="1200" b="0" i="0" u="none" strike="noStrike" cap="none" normalizeH="0" baseline="0" dirty="0">
                <a:ln>
                  <a:noFill/>
                </a:ln>
                <a:solidFill>
                  <a:srgbClr val="FF79C6"/>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'viewport' </a:t>
            </a:r>
            <a:r>
              <a:rPr kumimoji="0" lang="en-US" altLang="en-US" sz="1200" b="0" i="1" u="none" strike="noStrike" cap="none" normalizeH="0" baseline="0" dirty="0">
                <a:ln>
                  <a:noFill/>
                </a:ln>
                <a:solidFill>
                  <a:srgbClr val="50FA78"/>
                </a:solidFill>
                <a:effectLst/>
                <a:latin typeface="JetBrains Mono"/>
              </a:rPr>
              <a:t>content</a:t>
            </a:r>
            <a:r>
              <a:rPr kumimoji="0" lang="en-US" altLang="en-US" sz="1200" b="0" i="0" u="none" strike="noStrike" cap="none" normalizeH="0" baseline="0" dirty="0">
                <a:ln>
                  <a:noFill/>
                </a:ln>
                <a:solidFill>
                  <a:srgbClr val="FF79C6"/>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'width=device-width, initial-scale=1'</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title=</a:t>
            </a:r>
            <a:r>
              <a:rPr kumimoji="0" lang="en-US" altLang="en-US" sz="1200" b="0" i="0" u="none" strike="noStrike" cap="none" normalizeH="0" baseline="0" dirty="0">
                <a:ln>
                  <a:noFill/>
                </a:ln>
                <a:solidFill>
                  <a:srgbClr val="F8F8F2"/>
                </a:solidFill>
                <a:effectLst/>
                <a:latin typeface="JetBrains Mono"/>
              </a:rPr>
              <a:t>page</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meta</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50FA78"/>
                </a:solidFill>
                <a:effectLst/>
                <a:latin typeface="JetBrains Mono"/>
              </a:rPr>
              <a:t>name</a:t>
            </a:r>
            <a:r>
              <a:rPr kumimoji="0" lang="en-US" altLang="en-US" sz="1200" b="0" i="0" u="none" strike="noStrike" cap="none" normalizeH="0" baseline="0" dirty="0">
                <a:ln>
                  <a:noFill/>
                </a:ln>
                <a:solidFill>
                  <a:srgbClr val="FF79C6"/>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'description' </a:t>
            </a:r>
            <a:r>
              <a:rPr kumimoji="0" lang="en-US" altLang="en-US" sz="1200" b="0" i="1" u="none" strike="noStrike" cap="none" normalizeH="0" baseline="0" dirty="0">
                <a:ln>
                  <a:noFill/>
                </a:ln>
                <a:solidFill>
                  <a:srgbClr val="50FA78"/>
                </a:solidFill>
                <a:effectLst/>
                <a:latin typeface="JetBrains Mono"/>
              </a:rPr>
              <a:t>content</a:t>
            </a:r>
            <a:r>
              <a:rPr kumimoji="0" lang="en-US" altLang="en-US" sz="1200" b="0" i="0" u="none" strike="noStrike" cap="none" normalizeH="0" baseline="0" dirty="0">
                <a:ln>
                  <a:noFill/>
                </a:ln>
                <a:solidFill>
                  <a:srgbClr val="FF79C6"/>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description)</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link</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err="1">
                <a:ln>
                  <a:noFill/>
                </a:ln>
                <a:solidFill>
                  <a:srgbClr val="50FA78"/>
                </a:solidFill>
                <a:effectLst/>
                <a:latin typeface="JetBrains Mono"/>
              </a:rPr>
              <a:t>rel</a:t>
            </a:r>
            <a:r>
              <a:rPr kumimoji="0" lang="en-US" altLang="en-US" sz="1200" b="0" i="0" u="none" strike="noStrike" cap="none" normalizeH="0" baseline="0" dirty="0">
                <a:ln>
                  <a:noFill/>
                </a:ln>
                <a:solidFill>
                  <a:srgbClr val="FF79C6"/>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'stylesheet' </a:t>
            </a:r>
            <a:r>
              <a:rPr kumimoji="0" lang="en-US" altLang="en-US" sz="1200" b="0" i="1" u="none" strike="noStrike" cap="none" normalizeH="0" baseline="0" dirty="0" err="1">
                <a:ln>
                  <a:noFill/>
                </a:ln>
                <a:solidFill>
                  <a:srgbClr val="50FA78"/>
                </a:solidFill>
                <a:effectLst/>
                <a:latin typeface="JetBrains Mono"/>
              </a:rPr>
              <a:t>href</a:t>
            </a:r>
            <a:r>
              <a:rPr kumimoji="0" lang="en-US" altLang="en-US" sz="1200" b="0" i="0" u="none" strike="noStrike" cap="none" normalizeH="0" baseline="0" dirty="0">
                <a:ln>
                  <a:noFill/>
                </a:ln>
                <a:solidFill>
                  <a:srgbClr val="FF79C6"/>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808080"/>
                </a:solidFill>
                <a:effectLst/>
                <a:latin typeface="JetBrains Mono"/>
              </a:rPr>
              <a:t>https://cdn.jsdelivr.net/</a:t>
            </a:r>
            <a:r>
              <a:rPr kumimoji="0" lang="en-US" altLang="en-US" sz="1200" b="0" i="0" u="none" strike="noStrike" cap="none" normalizeH="0" baseline="0" dirty="0" err="1">
                <a:ln>
                  <a:noFill/>
                </a:ln>
                <a:solidFill>
                  <a:srgbClr val="808080"/>
                </a:solidFill>
                <a:effectLst/>
                <a:latin typeface="JetBrains Mono"/>
              </a:rPr>
              <a:t>npm</a:t>
            </a:r>
            <a:r>
              <a:rPr kumimoji="0" lang="en-US" altLang="en-US" sz="1200" b="0" i="0" u="none" strike="noStrike" cap="none" normalizeH="0" baseline="0" dirty="0">
                <a:ln>
                  <a:noFill/>
                </a:ln>
                <a:solidFill>
                  <a:srgbClr val="808080"/>
                </a:solidFill>
                <a:effectLst/>
                <a:latin typeface="JetBrains Mono"/>
              </a:rPr>
              <a:t>/bulma@0.8.0/</a:t>
            </a:r>
            <a:r>
              <a:rPr kumimoji="0" lang="en-US" altLang="en-US" sz="1200" b="0" i="0" u="none" strike="noStrike" cap="none" normalizeH="0" baseline="0" dirty="0" err="1">
                <a:ln>
                  <a:noFill/>
                </a:ln>
                <a:solidFill>
                  <a:srgbClr val="808080"/>
                </a:solidFill>
                <a:effectLst/>
                <a:latin typeface="JetBrains Mono"/>
              </a:rPr>
              <a:t>css</a:t>
            </a:r>
            <a:r>
              <a:rPr kumimoji="0" lang="en-US" altLang="en-US" sz="1200" b="0" i="0" u="none" strike="noStrike" cap="none" normalizeH="0" baseline="0" dirty="0">
                <a:ln>
                  <a:noFill/>
                </a:ln>
                <a:solidFill>
                  <a:srgbClr val="808080"/>
                </a:solidFill>
                <a:effectLst/>
                <a:latin typeface="JetBrains Mono"/>
              </a:rPr>
              <a:t>/bulma.min.css</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script</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50FA78"/>
                </a:solidFill>
                <a:effectLst/>
                <a:latin typeface="JetBrains Mono"/>
              </a:rPr>
              <a:t>defer</a:t>
            </a:r>
            <a:r>
              <a:rPr kumimoji="0" lang="en-US" altLang="en-US" sz="1200" b="0" i="0" u="none" strike="noStrike" cap="none" normalizeH="0" baseline="0" dirty="0">
                <a:ln>
                  <a:noFill/>
                </a:ln>
                <a:solidFill>
                  <a:srgbClr val="FF79C6"/>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 </a:t>
            </a:r>
            <a:r>
              <a:rPr kumimoji="0" lang="en-US" altLang="en-US" sz="1200" b="0" i="1" u="none" strike="noStrike" cap="none" normalizeH="0" baseline="0" dirty="0" err="1">
                <a:ln>
                  <a:noFill/>
                </a:ln>
                <a:solidFill>
                  <a:srgbClr val="50FA78"/>
                </a:solidFill>
                <a:effectLst/>
                <a:latin typeface="JetBrains Mono"/>
              </a:rPr>
              <a:t>src</a:t>
            </a:r>
            <a:r>
              <a:rPr kumimoji="0" lang="en-US" altLang="en-US" sz="1200" b="0" i="0" u="none" strike="noStrike" cap="none" normalizeH="0" baseline="0" dirty="0">
                <a:ln>
                  <a:noFill/>
                </a:ln>
                <a:solidFill>
                  <a:srgbClr val="FF79C6"/>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808080"/>
                </a:solidFill>
                <a:effectLst/>
                <a:latin typeface="JetBrains Mono"/>
              </a:rPr>
              <a:t>https://use.fontawesome.com/releases/v5.3.1/</a:t>
            </a:r>
            <a:r>
              <a:rPr kumimoji="0" lang="en-US" altLang="en-US" sz="1200" b="0" i="0" u="none" strike="noStrike" cap="none" normalizeH="0" baseline="0" dirty="0" err="1">
                <a:ln>
                  <a:noFill/>
                </a:ln>
                <a:solidFill>
                  <a:srgbClr val="808080"/>
                </a:solidFill>
                <a:effectLst/>
                <a:latin typeface="JetBrains Mono"/>
              </a:rPr>
              <a:t>js</a:t>
            </a:r>
            <a:r>
              <a:rPr kumimoji="0" lang="en-US" altLang="en-US" sz="1200" b="0" i="0" u="none" strike="noStrike" cap="none" normalizeH="0" baseline="0" dirty="0">
                <a:ln>
                  <a:noFill/>
                </a:ln>
                <a:solidFill>
                  <a:srgbClr val="808080"/>
                </a:solidFill>
                <a:effectLst/>
                <a:latin typeface="JetBrains Mono"/>
              </a:rPr>
              <a:t>/all.js</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body</a:t>
            </a:r>
            <a:br>
              <a:rPr kumimoji="0" lang="en-US" altLang="en-US" sz="1200" b="0" i="0" u="none" strike="noStrike" cap="none" normalizeH="0" baseline="0" dirty="0">
                <a:ln>
                  <a:noFill/>
                </a:ln>
                <a:solidFill>
                  <a:srgbClr val="FF79C6"/>
                </a:solidFill>
                <a:effectLst/>
                <a:latin typeface="JetBrains Mono"/>
              </a:rPr>
            </a:br>
            <a:r>
              <a:rPr kumimoji="0" lang="en-US" altLang="en-US" sz="1200" b="0" i="0" u="none" strike="noStrike" cap="none" normalizeH="0" baseline="0" dirty="0">
                <a:ln>
                  <a:noFill/>
                </a:ln>
                <a:solidFill>
                  <a:srgbClr val="FF79C6"/>
                </a:solidFill>
                <a:effectLst/>
                <a:latin typeface="JetBrains Mono"/>
              </a:rPr>
              <a:t>    block </a:t>
            </a:r>
            <a:r>
              <a:rPr kumimoji="0" lang="en-US" altLang="en-US" sz="1200" b="0" i="0" u="none" strike="noStrike" cap="none" normalizeH="0" baseline="0" dirty="0">
                <a:ln>
                  <a:noFill/>
                </a:ln>
                <a:solidFill>
                  <a:srgbClr val="F1FA8C"/>
                </a:solidFill>
                <a:effectLst/>
                <a:latin typeface="JetBrains Mono"/>
              </a:rPr>
              <a:t>content</a:t>
            </a:r>
            <a:br>
              <a:rPr kumimoji="0" lang="en-US" altLang="en-US" sz="1200" b="0" i="0" u="none" strike="noStrike" cap="none" normalizeH="0" baseline="0" dirty="0">
                <a:ln>
                  <a:noFill/>
                </a:ln>
                <a:solidFill>
                  <a:srgbClr val="F1FA8C"/>
                </a:solidFill>
                <a:effectLst/>
                <a:latin typeface="JetBrains Mono"/>
              </a:rPr>
            </a:br>
            <a:r>
              <a:rPr kumimoji="0" lang="en-US" altLang="en-US" sz="1200" b="0" i="0" u="none" strike="noStrike" cap="none" normalizeH="0" baseline="0" dirty="0">
                <a:ln>
                  <a:noFill/>
                </a:ln>
                <a:solidFill>
                  <a:srgbClr val="F1FA8C"/>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script</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err="1">
                <a:ln>
                  <a:noFill/>
                </a:ln>
                <a:solidFill>
                  <a:srgbClr val="50FA78"/>
                </a:solidFill>
                <a:effectLst/>
                <a:latin typeface="JetBrains Mono"/>
              </a:rPr>
              <a:t>src</a:t>
            </a:r>
            <a:r>
              <a:rPr kumimoji="0" lang="en-US" altLang="en-US" sz="1200" b="0" i="0" u="none" strike="noStrike" cap="none" normalizeH="0" baseline="0" dirty="0">
                <a:ln>
                  <a:noFill/>
                </a:ln>
                <a:solidFill>
                  <a:srgbClr val="FF79C6"/>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'/scripts/main.js'</a:t>
            </a: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112612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Views (3)</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Create home view to show list of all the notes and a button that will show a modal window with a form that allow us to create new note via Ajax.</a:t>
            </a:r>
          </a:p>
          <a:p>
            <a:r>
              <a:rPr lang="en-US" dirty="0"/>
              <a:t>Create </a:t>
            </a:r>
            <a:r>
              <a:rPr lang="en-US" b="1" dirty="0"/>
              <a:t>lib/views/</a:t>
            </a:r>
            <a:r>
              <a:rPr lang="en-US" b="1" dirty="0" err="1"/>
              <a:t>home.pug</a:t>
            </a:r>
            <a:endParaRPr lang="en-US" b="1" dirty="0"/>
          </a:p>
          <a:p>
            <a:pPr lvl="1"/>
            <a:r>
              <a:rPr lang="en-US" dirty="0"/>
              <a:t>That will extend from layout </a:t>
            </a:r>
          </a:p>
          <a:p>
            <a:pPr lvl="1"/>
            <a:r>
              <a:rPr lang="en-US" dirty="0"/>
              <a:t>Write content display on </a:t>
            </a:r>
            <a:r>
              <a:rPr lang="en-US" b="1" dirty="0"/>
              <a:t>block content</a:t>
            </a:r>
            <a:r>
              <a:rPr lang="en-US" dirty="0"/>
              <a:t> of </a:t>
            </a:r>
            <a:r>
              <a:rPr lang="en-US" b="1" dirty="0"/>
              <a:t>layout</a:t>
            </a:r>
          </a:p>
          <a:p>
            <a:pPr lvl="1"/>
            <a:endParaRPr lang="en-US" b="1" dirty="0"/>
          </a:p>
          <a:p>
            <a:pPr lvl="1"/>
            <a:endParaRPr lang="en-US" b="1" dirty="0"/>
          </a:p>
          <a:p>
            <a:pPr lvl="1"/>
            <a:r>
              <a:rPr lang="en-US" dirty="0"/>
              <a:t>Include </a:t>
            </a:r>
            <a:r>
              <a:rPr lang="en-US" b="1" dirty="0"/>
              <a:t>components/note</a:t>
            </a:r>
            <a:r>
              <a:rPr lang="en-US" dirty="0"/>
              <a:t> to display with same format:</a:t>
            </a:r>
          </a:p>
          <a:p>
            <a:pPr lvl="1"/>
            <a:endParaRPr lang="en-US" b="1" dirty="0"/>
          </a:p>
          <a:p>
            <a:pPr lvl="1"/>
            <a:endParaRPr lang="en-US" b="1" dirty="0"/>
          </a:p>
          <a:p>
            <a:endParaRPr lang="en-US" b="1" dirty="0"/>
          </a:p>
          <a:p>
            <a:endParaRPr lang="en-US" b="1" dirty="0"/>
          </a:p>
          <a:p>
            <a:endParaRPr lang="en-US" b="1" dirty="0"/>
          </a:p>
          <a:p>
            <a:endParaRPr lang="en-US" b="1" dirty="0"/>
          </a:p>
          <a:p>
            <a:endParaRPr lang="en-US" b="1" dirty="0"/>
          </a:p>
          <a:p>
            <a:pPr marL="0" indent="0">
              <a:buNone/>
            </a:pPr>
            <a:endParaRPr lang="en-US" b="1" dirty="0"/>
          </a:p>
          <a:p>
            <a:endParaRPr lang="en-US" dirty="0"/>
          </a:p>
        </p:txBody>
      </p:sp>
      <p:sp>
        <p:nvSpPr>
          <p:cNvPr id="4" name="Rectangle 2">
            <a:extLst>
              <a:ext uri="{FF2B5EF4-FFF2-40B4-BE49-F238E27FC236}">
                <a16:creationId xmlns:a16="http://schemas.microsoft.com/office/drawing/2014/main" id="{87CACFC7-56C7-44CE-B01F-07357E5542BF}"/>
              </a:ext>
            </a:extLst>
          </p:cNvPr>
          <p:cNvSpPr>
            <a:spLocks noChangeArrowheads="1"/>
          </p:cNvSpPr>
          <p:nvPr/>
        </p:nvSpPr>
        <p:spPr bwMode="auto">
          <a:xfrm>
            <a:off x="5538355" y="3152001"/>
            <a:ext cx="1298864" cy="27699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extends </a:t>
            </a:r>
            <a:r>
              <a:rPr kumimoji="0" lang="en-US" altLang="en-US" sz="1200" b="0" i="0" u="none" strike="noStrike" cap="none" normalizeH="0" baseline="0">
                <a:ln>
                  <a:noFill/>
                </a:ln>
                <a:solidFill>
                  <a:srgbClr val="F1FA8C"/>
                </a:solidFill>
                <a:effectLst/>
                <a:latin typeface="JetBrains Mono"/>
              </a:rPr>
              <a:t>layout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92AE29B9-F1E4-479D-A389-5B25A0E79FD3}"/>
              </a:ext>
            </a:extLst>
          </p:cNvPr>
          <p:cNvSpPr>
            <a:spLocks noChangeArrowheads="1"/>
          </p:cNvSpPr>
          <p:nvPr/>
        </p:nvSpPr>
        <p:spPr bwMode="auto">
          <a:xfrm>
            <a:off x="1683328" y="3904750"/>
            <a:ext cx="3023755" cy="46166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block </a:t>
            </a:r>
            <a:r>
              <a:rPr kumimoji="0" lang="en-US" altLang="en-US" sz="1200" b="0" i="0" u="none" strike="noStrike" cap="none" normalizeH="0" baseline="0">
                <a:ln>
                  <a:noFill/>
                </a:ln>
                <a:solidFill>
                  <a:srgbClr val="F1FA8C"/>
                </a:solidFill>
                <a:effectLst/>
                <a:latin typeface="JetBrains Mono"/>
              </a:rPr>
              <a:t>content</a:t>
            </a:r>
            <a:br>
              <a:rPr kumimoji="0" lang="en-US" altLang="en-US" sz="1200" b="0" i="0" u="none" strike="noStrike" cap="none" normalizeH="0" baseline="0">
                <a:ln>
                  <a:noFill/>
                </a:ln>
                <a:solidFill>
                  <a:srgbClr val="F1FA8C"/>
                </a:solidFill>
                <a:effectLst/>
                <a:latin typeface="JetBrains Mono"/>
              </a:rPr>
            </a:br>
            <a:r>
              <a:rPr kumimoji="0" lang="en-US" altLang="en-US" sz="1200" b="0" i="0" u="none" strike="noStrike" cap="none" normalizeH="0" baseline="0">
                <a:ln>
                  <a:noFill/>
                </a:ln>
                <a:solidFill>
                  <a:srgbClr val="F1FA8C"/>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11" name="Rectangle 5">
            <a:extLst>
              <a:ext uri="{FF2B5EF4-FFF2-40B4-BE49-F238E27FC236}">
                <a16:creationId xmlns:a16="http://schemas.microsoft.com/office/drawing/2014/main" id="{D27EA14B-86EA-4A8A-AC51-A19232F44160}"/>
              </a:ext>
            </a:extLst>
          </p:cNvPr>
          <p:cNvSpPr>
            <a:spLocks noChangeArrowheads="1"/>
          </p:cNvSpPr>
          <p:nvPr/>
        </p:nvSpPr>
        <p:spPr bwMode="auto">
          <a:xfrm>
            <a:off x="1683328" y="5068553"/>
            <a:ext cx="3023755" cy="83099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main</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50FA78"/>
                </a:solidFill>
                <a:effectLst/>
                <a:latin typeface="JetBrains Mono"/>
              </a:rPr>
              <a:t>container</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8F8F2"/>
                </a:solidFill>
                <a:effectLst/>
                <a:latin typeface="JetBrains Mono"/>
              </a:rPr>
              <a:t>notes-list</a:t>
            </a:r>
            <a:br>
              <a:rPr kumimoji="0" lang="en-US" altLang="en-US" sz="1200" b="0" i="1"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8F8F2"/>
                </a:solidFill>
                <a:effectLst/>
                <a:latin typeface="JetBrains Mono"/>
              </a:rPr>
              <a:t>each note </a:t>
            </a:r>
            <a:r>
              <a:rPr kumimoji="0" lang="en-US" altLang="en-US" sz="1200" b="0" i="0" u="none" strike="noStrike" cap="none" normalizeH="0" baseline="0">
                <a:ln>
                  <a:noFill/>
                </a:ln>
                <a:solidFill>
                  <a:srgbClr val="FF79C6"/>
                </a:solidFill>
                <a:effectLst/>
                <a:latin typeface="JetBrains Mono"/>
              </a:rPr>
              <a:t>in </a:t>
            </a:r>
            <a:r>
              <a:rPr kumimoji="0" lang="en-US" altLang="en-US" sz="1200" b="0" i="0" u="none" strike="noStrike" cap="none" normalizeH="0" baseline="0">
                <a:ln>
                  <a:noFill/>
                </a:ln>
                <a:solidFill>
                  <a:srgbClr val="F8F8F2"/>
                </a:solidFill>
                <a:effectLst/>
                <a:latin typeface="JetBrains Mono"/>
              </a:rPr>
              <a:t>data.notes</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include </a:t>
            </a:r>
            <a:r>
              <a:rPr kumimoji="0" lang="en-US" altLang="en-US" sz="1200" b="0" i="0" u="none" strike="noStrike" cap="none" normalizeH="0" baseline="0">
                <a:ln>
                  <a:noFill/>
                </a:ln>
                <a:solidFill>
                  <a:srgbClr val="F1FA8C"/>
                </a:solidFill>
                <a:effectLst/>
                <a:latin typeface="JetBrains Mono"/>
              </a:rPr>
              <a:t>components/note</a:t>
            </a:r>
            <a:br>
              <a:rPr kumimoji="0" lang="en-US" altLang="en-US" sz="1200" b="0" i="0" u="none" strike="noStrike" cap="none" normalizeH="0" baseline="0">
                <a:ln>
                  <a:noFill/>
                </a:ln>
                <a:solidFill>
                  <a:srgbClr val="F1FA8C"/>
                </a:solidFill>
                <a:effectLst/>
                <a:latin typeface="JetBrains Mono"/>
              </a:rPr>
            </a:br>
            <a:r>
              <a:rPr kumimoji="0" lang="en-US" altLang="en-US" sz="1200" b="0" i="0" u="none" strike="noStrike" cap="none" normalizeH="0" baseline="0">
                <a:ln>
                  <a:noFill/>
                </a:ln>
                <a:solidFill>
                  <a:srgbClr val="F1FA8C"/>
                </a:solidFill>
                <a:effectLst/>
                <a:latin typeface="JetBrains Mono"/>
              </a:rPr>
              <a:t>        </a:t>
            </a:r>
            <a:r>
              <a:rPr kumimoji="0" lang="en-US" altLang="en-US" sz="1200" b="0" i="0" u="none" strike="noStrike" cap="none" normalizeH="0" baseline="0">
                <a:ln>
                  <a:noFill/>
                </a:ln>
                <a:solidFill>
                  <a:srgbClr val="FF79C6"/>
                </a:solidFill>
                <a:effectLst/>
                <a:latin typeface="JetBrains Mono"/>
              </a:rPr>
              <a:t>hr</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22758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Views (4)</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endParaRPr lang="en-US" b="1" dirty="0"/>
          </a:p>
          <a:p>
            <a:endParaRPr lang="en-US" b="1" dirty="0"/>
          </a:p>
          <a:p>
            <a:endParaRPr lang="en-US" b="1" dirty="0"/>
          </a:p>
          <a:p>
            <a:endParaRPr lang="en-US" b="1" dirty="0"/>
          </a:p>
          <a:p>
            <a:endParaRPr lang="en-US" b="1" dirty="0"/>
          </a:p>
          <a:p>
            <a:pPr marL="0" indent="0">
              <a:buNone/>
            </a:pPr>
            <a:endParaRPr lang="en-US" b="1" dirty="0"/>
          </a:p>
          <a:p>
            <a:endParaRPr lang="en-US" dirty="0"/>
          </a:p>
        </p:txBody>
      </p:sp>
      <p:sp>
        <p:nvSpPr>
          <p:cNvPr id="4" name="Rectangle 1">
            <a:extLst>
              <a:ext uri="{FF2B5EF4-FFF2-40B4-BE49-F238E27FC236}">
                <a16:creationId xmlns:a16="http://schemas.microsoft.com/office/drawing/2014/main" id="{9C1F7BAB-FBA2-489C-AB73-F116A50F5FE3}"/>
              </a:ext>
            </a:extLst>
          </p:cNvPr>
          <p:cNvSpPr>
            <a:spLocks noChangeArrowheads="1"/>
          </p:cNvSpPr>
          <p:nvPr/>
        </p:nvSpPr>
        <p:spPr bwMode="auto">
          <a:xfrm>
            <a:off x="924791" y="944142"/>
            <a:ext cx="5902036" cy="5493812"/>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FF79C6"/>
                </a:solidFill>
                <a:effectLst/>
                <a:latin typeface="JetBrains Mono"/>
              </a:rPr>
              <a:t>extends </a:t>
            </a:r>
            <a:r>
              <a:rPr kumimoji="0" lang="en-US" altLang="en-US" sz="900" b="0" i="0" u="none" strike="noStrike" cap="none" normalizeH="0" baseline="0">
                <a:ln>
                  <a:noFill/>
                </a:ln>
                <a:solidFill>
                  <a:srgbClr val="F1FA8C"/>
                </a:solidFill>
                <a:effectLst/>
                <a:latin typeface="JetBrains Mono"/>
              </a:rPr>
              <a:t>layout</a:t>
            </a:r>
            <a:br>
              <a:rPr kumimoji="0" lang="en-US" altLang="en-US" sz="900" b="0" i="0" u="none" strike="noStrike" cap="none" normalizeH="0" baseline="0">
                <a:ln>
                  <a:noFill/>
                </a:ln>
                <a:solidFill>
                  <a:srgbClr val="F1FA8C"/>
                </a:solidFill>
                <a:effectLst/>
                <a:latin typeface="JetBrains Mono"/>
              </a:rPr>
            </a:br>
            <a:br>
              <a:rPr kumimoji="0" lang="en-US" altLang="en-US" sz="900" b="0" i="0" u="none" strike="noStrike" cap="none" normalizeH="0" baseline="0">
                <a:ln>
                  <a:noFill/>
                </a:ln>
                <a:solidFill>
                  <a:srgbClr val="F1FA8C"/>
                </a:solidFill>
                <a:effectLst/>
                <a:latin typeface="JetBrains Mono"/>
              </a:rPr>
            </a:br>
            <a:r>
              <a:rPr kumimoji="0" lang="en-US" altLang="en-US" sz="900" b="0" i="0" u="none" strike="noStrike" cap="none" normalizeH="0" baseline="0">
                <a:ln>
                  <a:noFill/>
                </a:ln>
                <a:solidFill>
                  <a:srgbClr val="FF79C6"/>
                </a:solidFill>
                <a:effectLst/>
                <a:latin typeface="JetBrains Mono"/>
              </a:rPr>
              <a:t>block </a:t>
            </a:r>
            <a:r>
              <a:rPr kumimoji="0" lang="en-US" altLang="en-US" sz="900" b="0" i="0" u="none" strike="noStrike" cap="none" normalizeH="0" baseline="0">
                <a:ln>
                  <a:noFill/>
                </a:ln>
                <a:solidFill>
                  <a:srgbClr val="F1FA8C"/>
                </a:solidFill>
                <a:effectLst/>
                <a:latin typeface="JetBrains Mono"/>
              </a:rPr>
              <a:t>content</a:t>
            </a:r>
            <a:br>
              <a:rPr kumimoji="0" lang="en-US" altLang="en-US" sz="900" b="0" i="0" u="none" strike="noStrike" cap="none" normalizeH="0" baseline="0">
                <a:ln>
                  <a:noFill/>
                </a:ln>
                <a:solidFill>
                  <a:srgbClr val="F1FA8C"/>
                </a:solidFill>
                <a:effectLst/>
                <a:latin typeface="JetBrains Mono"/>
              </a:rPr>
            </a:br>
            <a:r>
              <a:rPr kumimoji="0" lang="en-US" altLang="en-US" sz="900" b="0" i="0" u="none" strike="noStrike" cap="none" normalizeH="0" baseline="0">
                <a:ln>
                  <a:noFill/>
                </a:ln>
                <a:solidFill>
                  <a:srgbClr val="F1FA8C"/>
                </a:solidFill>
                <a:effectLst/>
                <a:latin typeface="JetBrains Mono"/>
              </a:rPr>
              <a:t>    </a:t>
            </a:r>
            <a:r>
              <a:rPr kumimoji="0" lang="en-US" altLang="en-US" sz="900" b="0" i="0" u="none" strike="noStrike" cap="none" normalizeH="0" baseline="0">
                <a:ln>
                  <a:noFill/>
                </a:ln>
                <a:solidFill>
                  <a:srgbClr val="FF79C6"/>
                </a:solidFill>
                <a:effectLst/>
                <a:latin typeface="JetBrains Mono"/>
              </a:rPr>
              <a:t>section</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section</a:t>
            </a:r>
            <a:br>
              <a:rPr kumimoji="0" lang="en-US" altLang="en-US" sz="900" b="0" i="1" u="none" strike="noStrike" cap="none" normalizeH="0" baseline="0">
                <a:ln>
                  <a:noFill/>
                </a:ln>
                <a:solidFill>
                  <a:srgbClr val="F8F8F2"/>
                </a:solidFill>
                <a:effectLst/>
                <a:latin typeface="JetBrains Mono"/>
              </a:rPr>
            </a:br>
            <a:r>
              <a:rPr kumimoji="0" lang="en-US" altLang="en-US" sz="900" b="0" i="1"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container</a:t>
            </a:r>
            <a:br>
              <a:rPr kumimoji="0" lang="en-US" altLang="en-US" sz="900" b="0" i="1" u="none" strike="noStrike" cap="none" normalizeH="0" baseline="0">
                <a:ln>
                  <a:noFill/>
                </a:ln>
                <a:solidFill>
                  <a:srgbClr val="F8F8F2"/>
                </a:solidFill>
                <a:effectLst/>
                <a:latin typeface="JetBrains Mono"/>
              </a:rPr>
            </a:br>
            <a:br>
              <a:rPr kumimoji="0" lang="en-US" altLang="en-US" sz="900" b="0" i="1" u="none" strike="noStrike" cap="none" normalizeH="0" baseline="0">
                <a:ln>
                  <a:noFill/>
                </a:ln>
                <a:solidFill>
                  <a:srgbClr val="F8F8F2"/>
                </a:solidFill>
                <a:effectLst/>
                <a:latin typeface="JetBrains Mono"/>
              </a:rPr>
            </a:br>
            <a:r>
              <a:rPr kumimoji="0" lang="en-US" altLang="en-US" sz="900" b="0" i="1"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h1</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title</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has-text-centered</a:t>
            </a:r>
            <a:br>
              <a:rPr kumimoji="0" lang="en-US" altLang="en-US" sz="900" b="0" i="1" u="none" strike="noStrike" cap="none" normalizeH="0" baseline="0">
                <a:ln>
                  <a:noFill/>
                </a:ln>
                <a:solidFill>
                  <a:srgbClr val="F8F8F2"/>
                </a:solidFill>
                <a:effectLst/>
                <a:latin typeface="JetBrains Mono"/>
              </a:rPr>
            </a:br>
            <a:r>
              <a:rPr kumimoji="0" lang="en-US" altLang="en-US" sz="900" b="0" i="1"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1FA8C"/>
                </a:solidFill>
                <a:effectLst/>
                <a:latin typeface="JetBrains Mono"/>
              </a:rPr>
              <a:t>Notes Board</a:t>
            </a:r>
            <a:br>
              <a:rPr kumimoji="0" lang="en-US" altLang="en-US" sz="900" b="0" i="0" u="none" strike="noStrike" cap="none" normalizeH="0" baseline="0">
                <a:ln>
                  <a:noFill/>
                </a:ln>
                <a:solidFill>
                  <a:srgbClr val="F1FA8C"/>
                </a:solidFill>
                <a:effectLst/>
                <a:latin typeface="JetBrains Mono"/>
              </a:rPr>
            </a:br>
            <a:r>
              <a:rPr kumimoji="0" lang="en-US" altLang="en-US" sz="900" b="0" i="0" u="none" strike="noStrike" cap="none" normalizeH="0" baseline="0">
                <a:ln>
                  <a:noFill/>
                </a:ln>
                <a:solidFill>
                  <a:srgbClr val="F1FA8C"/>
                </a:solidFill>
                <a:effectLst/>
                <a:latin typeface="JetBrains Mono"/>
              </a:rPr>
              <a:t>            </a:t>
            </a:r>
            <a:br>
              <a:rPr kumimoji="0" lang="en-US" altLang="en-US" sz="900" b="0" i="0" u="none" strike="noStrike" cap="none" normalizeH="0" baseline="0">
                <a:ln>
                  <a:noFill/>
                </a:ln>
                <a:solidFill>
                  <a:srgbClr val="F1FA8C"/>
                </a:solidFill>
                <a:effectLst/>
                <a:latin typeface="JetBrains Mono"/>
              </a:rPr>
            </a:br>
            <a:r>
              <a:rPr kumimoji="0" lang="en-US" altLang="en-US" sz="900" b="0" i="0" u="none" strike="noStrike" cap="none" normalizeH="0" baseline="0">
                <a:ln>
                  <a:noFill/>
                </a:ln>
                <a:solidFill>
                  <a:srgbClr val="F1FA8C"/>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tabs</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is-centered</a:t>
            </a:r>
            <a:br>
              <a:rPr kumimoji="0" lang="en-US" altLang="en-US" sz="900" b="0" i="1" u="none" strike="noStrike" cap="none" normalizeH="0" baseline="0">
                <a:ln>
                  <a:noFill/>
                </a:ln>
                <a:solidFill>
                  <a:srgbClr val="F8F8F2"/>
                </a:solidFill>
                <a:effectLst/>
                <a:latin typeface="JetBrains Mono"/>
              </a:rPr>
            </a:br>
            <a:r>
              <a:rPr kumimoji="0" lang="en-US" altLang="en-US" sz="900" b="0" i="1"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ul</a:t>
            </a:r>
            <a:br>
              <a:rPr kumimoji="0" lang="en-US" altLang="en-US" sz="900" b="0" i="0" u="none" strike="noStrike" cap="none" normalizeH="0" baseline="0">
                <a:ln>
                  <a:noFill/>
                </a:ln>
                <a:solidFill>
                  <a:srgbClr val="FF79C6"/>
                </a:solidFill>
                <a:effectLst/>
                <a:latin typeface="JetBrains Mono"/>
              </a:rPr>
            </a:br>
            <a:r>
              <a:rPr kumimoji="0" lang="en-US" altLang="en-US" sz="900" b="0" i="0" u="none" strike="noStrike" cap="none" normalizeH="0" baseline="0">
                <a:ln>
                  <a:noFill/>
                </a:ln>
                <a:solidFill>
                  <a:srgbClr val="FF79C6"/>
                </a:solidFill>
                <a:effectLst/>
                <a:latin typeface="JetBrains Mono"/>
              </a:rPr>
              <a:t>                    li</a:t>
            </a:r>
            <a:br>
              <a:rPr kumimoji="0" lang="en-US" altLang="en-US" sz="900" b="0" i="0" u="none" strike="noStrike" cap="none" normalizeH="0" baseline="0">
                <a:ln>
                  <a:noFill/>
                </a:ln>
                <a:solidFill>
                  <a:srgbClr val="FF79C6"/>
                </a:solidFill>
                <a:effectLst/>
                <a:latin typeface="JetBrains Mono"/>
              </a:rPr>
            </a:br>
            <a:r>
              <a:rPr kumimoji="0" lang="en-US" altLang="en-US" sz="900" b="0" i="0" u="none" strike="noStrike" cap="none" normalizeH="0" baseline="0">
                <a:ln>
                  <a:noFill/>
                </a:ln>
                <a:solidFill>
                  <a:srgbClr val="FF79C6"/>
                </a:solidFill>
                <a:effectLst/>
                <a:latin typeface="JetBrains Mono"/>
              </a:rPr>
              <a:t>                        a</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show-modal</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50FA78"/>
                </a:solidFill>
                <a:effectLst/>
                <a:latin typeface="JetBrains Mono"/>
              </a:rPr>
              <a:t>href</a:t>
            </a:r>
            <a:r>
              <a:rPr kumimoji="0" lang="en-US" altLang="en-US" sz="900" b="0" i="0" u="none" strike="noStrike" cap="none" normalizeH="0" baseline="0">
                <a:ln>
                  <a:noFill/>
                </a:ln>
                <a:solidFill>
                  <a:srgbClr val="FF79C6"/>
                </a:solidFill>
                <a:effectLst/>
                <a:latin typeface="JetBrains Mono"/>
              </a:rPr>
              <a:t>=</a:t>
            </a:r>
            <a:r>
              <a:rPr kumimoji="0" lang="en-US" altLang="en-US" sz="900" b="0" i="0" u="none" strike="noStrike" cap="none" normalizeH="0" baseline="0">
                <a:ln>
                  <a:noFill/>
                </a:ln>
                <a:solidFill>
                  <a:srgbClr val="F1FA8C"/>
                </a:solidFill>
                <a:effectLst/>
                <a:latin typeface="JetBrains Mono"/>
              </a:rPr>
              <a:t>'#'</a:t>
            </a: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1FA8C"/>
                </a:solidFill>
                <a:effectLst/>
                <a:latin typeface="JetBrains Mono"/>
              </a:rPr>
              <a:t>Publish</a:t>
            </a:r>
            <a:br>
              <a:rPr kumimoji="0" lang="en-US" altLang="en-US" sz="900" b="0" i="0" u="none" strike="noStrike" cap="none" normalizeH="0" baseline="0">
                <a:ln>
                  <a:noFill/>
                </a:ln>
                <a:solidFill>
                  <a:srgbClr val="F1FA8C"/>
                </a:solidFill>
                <a:effectLst/>
                <a:latin typeface="JetBrains Mono"/>
              </a:rPr>
            </a:br>
            <a:br>
              <a:rPr kumimoji="0" lang="en-US" altLang="en-US" sz="900" b="0" i="0" u="none" strike="noStrike" cap="none" normalizeH="0" baseline="0">
                <a:ln>
                  <a:noFill/>
                </a:ln>
                <a:solidFill>
                  <a:srgbClr val="F1FA8C"/>
                </a:solidFill>
                <a:effectLst/>
                <a:latin typeface="JetBrains Mono"/>
              </a:rPr>
            </a:br>
            <a:r>
              <a:rPr kumimoji="0" lang="en-US" altLang="en-US" sz="900" b="0" i="0" u="none" strike="noStrike" cap="none" normalizeH="0" baseline="0">
                <a:ln>
                  <a:noFill/>
                </a:ln>
                <a:solidFill>
                  <a:srgbClr val="F1FA8C"/>
                </a:solidFill>
                <a:effectLst/>
                <a:latin typeface="JetBrains Mono"/>
              </a:rPr>
              <a:t>            </a:t>
            </a:r>
            <a:r>
              <a:rPr kumimoji="0" lang="en-US" altLang="en-US" sz="900" b="0" i="0" u="none" strike="noStrike" cap="none" normalizeH="0" baseline="0">
                <a:ln>
                  <a:noFill/>
                </a:ln>
                <a:solidFill>
                  <a:srgbClr val="FF79C6"/>
                </a:solidFill>
                <a:effectLst/>
                <a:latin typeface="JetBrains Mono"/>
              </a:rPr>
              <a:t>main</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50FA78"/>
                </a:solidFill>
                <a:effectLst/>
                <a:latin typeface="JetBrains Mono"/>
              </a:rPr>
              <a:t>container</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notes-list</a:t>
            </a:r>
            <a:br>
              <a:rPr kumimoji="0" lang="en-US" altLang="en-US" sz="900" b="0" i="1" u="none" strike="noStrike" cap="none" normalizeH="0" baseline="0">
                <a:ln>
                  <a:noFill/>
                </a:ln>
                <a:solidFill>
                  <a:srgbClr val="F8F8F2"/>
                </a:solidFill>
                <a:effectLst/>
                <a:latin typeface="JetBrains Mono"/>
              </a:rPr>
            </a:br>
            <a:r>
              <a:rPr kumimoji="0" lang="en-US" altLang="en-US" sz="900" b="0" i="1"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8F8F2"/>
                </a:solidFill>
                <a:effectLst/>
                <a:latin typeface="JetBrains Mono"/>
              </a:rPr>
              <a:t>each note </a:t>
            </a:r>
            <a:r>
              <a:rPr kumimoji="0" lang="en-US" altLang="en-US" sz="900" b="0" i="0" u="none" strike="noStrike" cap="none" normalizeH="0" baseline="0">
                <a:ln>
                  <a:noFill/>
                </a:ln>
                <a:solidFill>
                  <a:srgbClr val="FF79C6"/>
                </a:solidFill>
                <a:effectLst/>
                <a:latin typeface="JetBrains Mono"/>
              </a:rPr>
              <a:t>in </a:t>
            </a:r>
            <a:r>
              <a:rPr kumimoji="0" lang="en-US" altLang="en-US" sz="900" b="0" i="0" u="none" strike="noStrike" cap="none" normalizeH="0" baseline="0">
                <a:ln>
                  <a:noFill/>
                </a:ln>
                <a:solidFill>
                  <a:srgbClr val="F8F8F2"/>
                </a:solidFill>
                <a:effectLst/>
                <a:latin typeface="JetBrains Mono"/>
              </a:rPr>
              <a:t>data.notes</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include </a:t>
            </a:r>
            <a:r>
              <a:rPr kumimoji="0" lang="en-US" altLang="en-US" sz="900" b="0" i="0" u="none" strike="noStrike" cap="none" normalizeH="0" baseline="0">
                <a:ln>
                  <a:noFill/>
                </a:ln>
                <a:solidFill>
                  <a:srgbClr val="F1FA8C"/>
                </a:solidFill>
                <a:effectLst/>
                <a:latin typeface="JetBrains Mono"/>
              </a:rPr>
              <a:t>components/note</a:t>
            </a:r>
            <a:br>
              <a:rPr kumimoji="0" lang="en-US" altLang="en-US" sz="900" b="0" i="0" u="none" strike="noStrike" cap="none" normalizeH="0" baseline="0">
                <a:ln>
                  <a:noFill/>
                </a:ln>
                <a:solidFill>
                  <a:srgbClr val="F1FA8C"/>
                </a:solidFill>
                <a:effectLst/>
                <a:latin typeface="JetBrains Mono"/>
              </a:rPr>
            </a:br>
            <a:r>
              <a:rPr kumimoji="0" lang="en-US" altLang="en-US" sz="900" b="0" i="0" u="none" strike="noStrike" cap="none" normalizeH="0" baseline="0">
                <a:ln>
                  <a:noFill/>
                </a:ln>
                <a:solidFill>
                  <a:srgbClr val="F1FA8C"/>
                </a:solidFill>
                <a:effectLst/>
                <a:latin typeface="JetBrains Mono"/>
              </a:rPr>
              <a:t>                    </a:t>
            </a:r>
            <a:r>
              <a:rPr kumimoji="0" lang="en-US" altLang="en-US" sz="900" b="0" i="0" u="none" strike="noStrike" cap="none" normalizeH="0" baseline="0">
                <a:ln>
                  <a:noFill/>
                </a:ln>
                <a:solidFill>
                  <a:srgbClr val="FF79C6"/>
                </a:solidFill>
                <a:effectLst/>
                <a:latin typeface="JetBrains Mono"/>
              </a:rPr>
              <a:t>hr</a:t>
            </a:r>
            <a:br>
              <a:rPr kumimoji="0" lang="en-US" altLang="en-US" sz="900" b="0" i="0" u="none" strike="noStrike" cap="none" normalizeH="0" baseline="0">
                <a:ln>
                  <a:noFill/>
                </a:ln>
                <a:solidFill>
                  <a:srgbClr val="FF79C6"/>
                </a:solidFill>
                <a:effectLst/>
                <a:latin typeface="JetBrains Mono"/>
              </a:rPr>
            </a:br>
            <a:br>
              <a:rPr kumimoji="0" lang="en-US" altLang="en-US" sz="900" b="0" i="0" u="none" strike="noStrike" cap="none" normalizeH="0" baseline="0">
                <a:ln>
                  <a:noFill/>
                </a:ln>
                <a:solidFill>
                  <a:srgbClr val="FF79C6"/>
                </a:solidFill>
                <a:effectLst/>
                <a:latin typeface="JetBrains Mono"/>
              </a:rPr>
            </a:b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modal</a:t>
            </a:r>
            <a:br>
              <a:rPr kumimoji="0" lang="en-US" altLang="en-US" sz="900" b="0" i="1" u="none" strike="noStrike" cap="none" normalizeH="0" baseline="0">
                <a:ln>
                  <a:noFill/>
                </a:ln>
                <a:solidFill>
                  <a:srgbClr val="F8F8F2"/>
                </a:solidFill>
                <a:effectLst/>
                <a:latin typeface="JetBrains Mono"/>
              </a:rPr>
            </a:br>
            <a:r>
              <a:rPr kumimoji="0" lang="en-US" altLang="en-US" sz="900" b="0" i="1"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modal-background</a:t>
            </a:r>
            <a:br>
              <a:rPr kumimoji="0" lang="en-US" altLang="en-US" sz="900" b="0" i="1" u="none" strike="noStrike" cap="none" normalizeH="0" baseline="0">
                <a:ln>
                  <a:noFill/>
                </a:ln>
                <a:solidFill>
                  <a:srgbClr val="F8F8F2"/>
                </a:solidFill>
                <a:effectLst/>
                <a:latin typeface="JetBrains Mono"/>
              </a:rPr>
            </a:br>
            <a:r>
              <a:rPr kumimoji="0" lang="en-US" altLang="en-US" sz="900" b="0" i="1"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modal-card</a:t>
            </a:r>
            <a:br>
              <a:rPr kumimoji="0" lang="en-US" altLang="en-US" sz="900" b="0" i="1" u="none" strike="noStrike" cap="none" normalizeH="0" baseline="0">
                <a:ln>
                  <a:noFill/>
                </a:ln>
                <a:solidFill>
                  <a:srgbClr val="F8F8F2"/>
                </a:solidFill>
                <a:effectLst/>
                <a:latin typeface="JetBrains Mono"/>
              </a:rPr>
            </a:br>
            <a:r>
              <a:rPr kumimoji="0" lang="en-US" altLang="en-US" sz="900" b="0" i="1"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header</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modal-card-head</a:t>
            </a:r>
            <a:br>
              <a:rPr kumimoji="0" lang="en-US" altLang="en-US" sz="900" b="0" i="1" u="none" strike="noStrike" cap="none" normalizeH="0" baseline="0">
                <a:ln>
                  <a:noFill/>
                </a:ln>
                <a:solidFill>
                  <a:srgbClr val="F8F8F2"/>
                </a:solidFill>
                <a:effectLst/>
                <a:latin typeface="JetBrains Mono"/>
              </a:rPr>
            </a:br>
            <a:r>
              <a:rPr kumimoji="0" lang="en-US" altLang="en-US" sz="900" b="0" i="1"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p</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modal-card-title </a:t>
            </a:r>
            <a:r>
              <a:rPr kumimoji="0" lang="en-US" altLang="en-US" sz="900" b="0" i="0" u="none" strike="noStrike" cap="none" normalizeH="0" baseline="0">
                <a:ln>
                  <a:noFill/>
                </a:ln>
                <a:solidFill>
                  <a:srgbClr val="F1FA8C"/>
                </a:solidFill>
                <a:effectLst/>
                <a:latin typeface="JetBrains Mono"/>
              </a:rPr>
              <a:t>Add note</a:t>
            </a:r>
            <a:br>
              <a:rPr kumimoji="0" lang="en-US" altLang="en-US" sz="900" b="0" i="0" u="none" strike="noStrike" cap="none" normalizeH="0" baseline="0">
                <a:ln>
                  <a:noFill/>
                </a:ln>
                <a:solidFill>
                  <a:srgbClr val="F1FA8C"/>
                </a:solidFill>
                <a:effectLst/>
                <a:latin typeface="JetBrains Mono"/>
              </a:rPr>
            </a:br>
            <a:r>
              <a:rPr kumimoji="0" lang="en-US" altLang="en-US" sz="900" b="0" i="0" u="none" strike="noStrike" cap="none" normalizeH="0" baseline="0">
                <a:ln>
                  <a:noFill/>
                </a:ln>
                <a:solidFill>
                  <a:srgbClr val="F1FA8C"/>
                </a:solidFill>
                <a:effectLst/>
                <a:latin typeface="JetBrains Mono"/>
              </a:rPr>
              <a:t>                        </a:t>
            </a:r>
            <a:r>
              <a:rPr kumimoji="0" lang="en-US" altLang="en-US" sz="900" b="0" i="0" u="none" strike="noStrike" cap="none" normalizeH="0" baseline="0">
                <a:ln>
                  <a:noFill/>
                </a:ln>
                <a:solidFill>
                  <a:srgbClr val="FF79C6"/>
                </a:solidFill>
                <a:effectLst/>
                <a:latin typeface="JetBrains Mono"/>
              </a:rPr>
              <a:t>button</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delete</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50FA78"/>
                </a:solidFill>
                <a:effectLst/>
                <a:latin typeface="JetBrains Mono"/>
              </a:rPr>
              <a:t>aria-label</a:t>
            </a:r>
            <a:r>
              <a:rPr kumimoji="0" lang="en-US" altLang="en-US" sz="900" b="0" i="0" u="none" strike="noStrike" cap="none" normalizeH="0" baseline="0">
                <a:ln>
                  <a:noFill/>
                </a:ln>
                <a:solidFill>
                  <a:srgbClr val="FF79C6"/>
                </a:solidFill>
                <a:effectLst/>
                <a:latin typeface="JetBrains Mono"/>
              </a:rPr>
              <a:t>=</a:t>
            </a:r>
            <a:r>
              <a:rPr kumimoji="0" lang="en-US" altLang="en-US" sz="900" b="0" i="0" u="none" strike="noStrike" cap="none" normalizeH="0" baseline="0">
                <a:ln>
                  <a:noFill/>
                </a:ln>
                <a:solidFill>
                  <a:srgbClr val="F1FA8C"/>
                </a:solidFill>
                <a:effectLst/>
                <a:latin typeface="JetBrains Mono"/>
              </a:rPr>
              <a:t>'close'</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section</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modal-card-body</a:t>
            </a:r>
            <a:br>
              <a:rPr kumimoji="0" lang="en-US" altLang="en-US" sz="900" b="0" i="1" u="none" strike="noStrike" cap="none" normalizeH="0" baseline="0">
                <a:ln>
                  <a:noFill/>
                </a:ln>
                <a:solidFill>
                  <a:srgbClr val="F8F8F2"/>
                </a:solidFill>
                <a:effectLst/>
                <a:latin typeface="JetBrains Mono"/>
              </a:rPr>
            </a:br>
            <a:r>
              <a:rPr kumimoji="0" lang="en-US" altLang="en-US" sz="900" b="0" i="1"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form</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50FA78"/>
                </a:solidFill>
                <a:effectLst/>
                <a:latin typeface="JetBrains Mono"/>
              </a:rPr>
              <a:t>action</a:t>
            </a:r>
            <a:r>
              <a:rPr kumimoji="0" lang="en-US" altLang="en-US" sz="900" b="0" i="0" u="none" strike="noStrike" cap="none" normalizeH="0" baseline="0">
                <a:ln>
                  <a:noFill/>
                </a:ln>
                <a:solidFill>
                  <a:srgbClr val="FF79C6"/>
                </a:solidFill>
                <a:effectLst/>
                <a:latin typeface="JetBrains Mono"/>
              </a:rPr>
              <a:t>=</a:t>
            </a:r>
            <a:r>
              <a:rPr kumimoji="0" lang="en-US" altLang="en-US" sz="900" b="0" i="0" u="none" strike="noStrike" cap="none" normalizeH="0" baseline="0">
                <a:ln>
                  <a:noFill/>
                </a:ln>
                <a:solidFill>
                  <a:srgbClr val="F1FA8C"/>
                </a:solidFill>
                <a:effectLst/>
                <a:latin typeface="JetBrains Mono"/>
              </a:rPr>
              <a:t>'/note' </a:t>
            </a:r>
            <a:r>
              <a:rPr kumimoji="0" lang="en-US" altLang="en-US" sz="900" b="0" i="1" u="none" strike="noStrike" cap="none" normalizeH="0" baseline="0">
                <a:ln>
                  <a:noFill/>
                </a:ln>
                <a:solidFill>
                  <a:srgbClr val="50FA78"/>
                </a:solidFill>
                <a:effectLst/>
                <a:latin typeface="JetBrains Mono"/>
              </a:rPr>
              <a:t>method</a:t>
            </a:r>
            <a:r>
              <a:rPr kumimoji="0" lang="en-US" altLang="en-US" sz="900" b="0" i="0" u="none" strike="noStrike" cap="none" normalizeH="0" baseline="0">
                <a:ln>
                  <a:noFill/>
                </a:ln>
                <a:solidFill>
                  <a:srgbClr val="FF79C6"/>
                </a:solidFill>
                <a:effectLst/>
                <a:latin typeface="JetBrains Mono"/>
              </a:rPr>
              <a:t>=</a:t>
            </a:r>
            <a:r>
              <a:rPr kumimoji="0" lang="en-US" altLang="en-US" sz="900" b="0" i="0" u="none" strike="noStrike" cap="none" normalizeH="0" baseline="0">
                <a:ln>
                  <a:noFill/>
                </a:ln>
                <a:solidFill>
                  <a:srgbClr val="F1FA8C"/>
                </a:solidFill>
                <a:effectLst/>
                <a:latin typeface="JetBrains Mono"/>
              </a:rPr>
              <a:t>'POST'</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note-form</a:t>
            </a:r>
            <a:r>
              <a:rPr kumimoji="0" lang="en-US" altLang="en-US" sz="900" b="0" i="1" u="none" strike="noStrike" cap="none" normalizeH="0" baseline="0">
                <a:ln>
                  <a:noFill/>
                </a:ln>
                <a:solidFill>
                  <a:srgbClr val="50FA78"/>
                </a:solidFill>
                <a:effectLst/>
                <a:latin typeface="JetBrains Mono"/>
              </a:rPr>
              <a:t>#note-form</a:t>
            </a:r>
            <a:br>
              <a:rPr kumimoji="0" lang="en-US" altLang="en-US" sz="900" b="0" i="1" u="none" strike="noStrike" cap="none" normalizeH="0" baseline="0">
                <a:ln>
                  <a:noFill/>
                </a:ln>
                <a:solidFill>
                  <a:srgbClr val="50FA78"/>
                </a:solidFill>
                <a:effectLst/>
                <a:latin typeface="JetBrains Mono"/>
              </a:rPr>
            </a:br>
            <a:r>
              <a:rPr kumimoji="0" lang="en-US" altLang="en-US" sz="900" b="0" i="1" u="none" strike="noStrike" cap="none" normalizeH="0" baseline="0">
                <a:ln>
                  <a:noFill/>
                </a:ln>
                <a:solidFill>
                  <a:srgbClr val="50FA78"/>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field</a:t>
            </a:r>
            <a:br>
              <a:rPr kumimoji="0" lang="en-US" altLang="en-US" sz="900" b="0" i="1" u="none" strike="noStrike" cap="none" normalizeH="0" baseline="0">
                <a:ln>
                  <a:noFill/>
                </a:ln>
                <a:solidFill>
                  <a:srgbClr val="F8F8F2"/>
                </a:solidFill>
                <a:effectLst/>
                <a:latin typeface="JetBrains Mono"/>
              </a:rPr>
            </a:br>
            <a:r>
              <a:rPr kumimoji="0" lang="en-US" altLang="en-US" sz="900" b="0" i="1"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control</a:t>
            </a:r>
            <a:br>
              <a:rPr kumimoji="0" lang="en-US" altLang="en-US" sz="900" b="0" i="1" u="none" strike="noStrike" cap="none" normalizeH="0" baseline="0">
                <a:ln>
                  <a:noFill/>
                </a:ln>
                <a:solidFill>
                  <a:srgbClr val="F8F8F2"/>
                </a:solidFill>
                <a:effectLst/>
                <a:latin typeface="JetBrains Mono"/>
              </a:rPr>
            </a:br>
            <a:r>
              <a:rPr kumimoji="0" lang="en-US" altLang="en-US" sz="900" b="0" i="1"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input</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input</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50FA78"/>
                </a:solidFill>
                <a:effectLst/>
                <a:latin typeface="JetBrains Mono"/>
              </a:rPr>
              <a:t>name</a:t>
            </a:r>
            <a:r>
              <a:rPr kumimoji="0" lang="en-US" altLang="en-US" sz="900" b="0" i="0" u="none" strike="noStrike" cap="none" normalizeH="0" baseline="0">
                <a:ln>
                  <a:noFill/>
                </a:ln>
                <a:solidFill>
                  <a:srgbClr val="FF79C6"/>
                </a:solidFill>
                <a:effectLst/>
                <a:latin typeface="JetBrains Mono"/>
              </a:rPr>
              <a:t>=</a:t>
            </a:r>
            <a:r>
              <a:rPr kumimoji="0" lang="en-US" altLang="en-US" sz="900" b="0" i="0" u="none" strike="noStrike" cap="none" normalizeH="0" baseline="0">
                <a:ln>
                  <a:noFill/>
                </a:ln>
                <a:solidFill>
                  <a:srgbClr val="F1FA8C"/>
                </a:solidFill>
                <a:effectLst/>
                <a:latin typeface="JetBrains Mono"/>
              </a:rPr>
              <a:t>'noteTitle' </a:t>
            </a:r>
            <a:r>
              <a:rPr kumimoji="0" lang="en-US" altLang="en-US" sz="900" b="0" i="1" u="none" strike="noStrike" cap="none" normalizeH="0" baseline="0">
                <a:ln>
                  <a:noFill/>
                </a:ln>
                <a:solidFill>
                  <a:srgbClr val="50FA78"/>
                </a:solidFill>
                <a:effectLst/>
                <a:latin typeface="JetBrains Mono"/>
              </a:rPr>
              <a:t>type</a:t>
            </a:r>
            <a:r>
              <a:rPr kumimoji="0" lang="en-US" altLang="en-US" sz="900" b="0" i="0" u="none" strike="noStrike" cap="none" normalizeH="0" baseline="0">
                <a:ln>
                  <a:noFill/>
                </a:ln>
                <a:solidFill>
                  <a:srgbClr val="FF79C6"/>
                </a:solidFill>
                <a:effectLst/>
                <a:latin typeface="JetBrains Mono"/>
              </a:rPr>
              <a:t>=</a:t>
            </a:r>
            <a:r>
              <a:rPr kumimoji="0" lang="en-US" altLang="en-US" sz="900" b="0" i="0" u="none" strike="noStrike" cap="none" normalizeH="0" baseline="0">
                <a:ln>
                  <a:noFill/>
                </a:ln>
                <a:solidFill>
                  <a:srgbClr val="F1FA8C"/>
                </a:solidFill>
                <a:effectLst/>
                <a:latin typeface="JetBrains Mono"/>
              </a:rPr>
              <a:t>'text' </a:t>
            </a:r>
            <a:r>
              <a:rPr kumimoji="0" lang="en-US" altLang="en-US" sz="900" b="0" i="1" u="none" strike="noStrike" cap="none" normalizeH="0" baseline="0">
                <a:ln>
                  <a:noFill/>
                </a:ln>
                <a:solidFill>
                  <a:srgbClr val="50FA78"/>
                </a:solidFill>
                <a:effectLst/>
                <a:latin typeface="JetBrains Mono"/>
              </a:rPr>
              <a:t>placeholder</a:t>
            </a:r>
            <a:r>
              <a:rPr kumimoji="0" lang="en-US" altLang="en-US" sz="900" b="0" i="0" u="none" strike="noStrike" cap="none" normalizeH="0" baseline="0">
                <a:ln>
                  <a:noFill/>
                </a:ln>
                <a:solidFill>
                  <a:srgbClr val="FF79C6"/>
                </a:solidFill>
                <a:effectLst/>
                <a:latin typeface="JetBrains Mono"/>
              </a:rPr>
              <a:t>=</a:t>
            </a:r>
            <a:r>
              <a:rPr kumimoji="0" lang="en-US" altLang="en-US" sz="900" b="0" i="0" u="none" strike="noStrike" cap="none" normalizeH="0" baseline="0">
                <a:ln>
                  <a:noFill/>
                </a:ln>
                <a:solidFill>
                  <a:srgbClr val="F1FA8C"/>
                </a:solidFill>
                <a:effectLst/>
                <a:latin typeface="JetBrains Mono"/>
              </a:rPr>
              <a:t>'Title'</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F8F8F2"/>
                </a:solidFill>
                <a:effectLst/>
                <a:latin typeface="JetBrains Mono"/>
              </a:rPr>
              <a:t>field</a:t>
            </a:r>
            <a:br>
              <a:rPr kumimoji="0" lang="en-US" altLang="en-US" sz="900" b="0" i="1" u="none" strike="noStrike" cap="none" normalizeH="0" baseline="0">
                <a:ln>
                  <a:noFill/>
                </a:ln>
                <a:solidFill>
                  <a:srgbClr val="F8F8F2"/>
                </a:solidFill>
                <a:effectLst/>
                <a:latin typeface="JetBrains Mono"/>
              </a:rPr>
            </a:br>
            <a:r>
              <a:rPr kumimoji="0" lang="en-US" altLang="en-US" sz="900" b="0" i="1"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control</a:t>
            </a:r>
            <a:br>
              <a:rPr kumimoji="0" lang="en-US" altLang="en-US" sz="900" b="0" i="1" u="none" strike="noStrike" cap="none" normalizeH="0" baseline="0">
                <a:ln>
                  <a:noFill/>
                </a:ln>
                <a:solidFill>
                  <a:srgbClr val="F8F8F2"/>
                </a:solidFill>
                <a:effectLst/>
                <a:latin typeface="JetBrains Mono"/>
              </a:rPr>
            </a:br>
            <a:r>
              <a:rPr kumimoji="0" lang="en-US" altLang="en-US" sz="900" b="0" i="1"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input</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input</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50FA78"/>
                </a:solidFill>
                <a:effectLst/>
                <a:latin typeface="JetBrains Mono"/>
              </a:rPr>
              <a:t>name</a:t>
            </a:r>
            <a:r>
              <a:rPr kumimoji="0" lang="en-US" altLang="en-US" sz="900" b="0" i="0" u="none" strike="noStrike" cap="none" normalizeH="0" baseline="0">
                <a:ln>
                  <a:noFill/>
                </a:ln>
                <a:solidFill>
                  <a:srgbClr val="FF79C6"/>
                </a:solidFill>
                <a:effectLst/>
                <a:latin typeface="JetBrains Mono"/>
              </a:rPr>
              <a:t>=</a:t>
            </a:r>
            <a:r>
              <a:rPr kumimoji="0" lang="en-US" altLang="en-US" sz="900" b="0" i="0" u="none" strike="noStrike" cap="none" normalizeH="0" baseline="0">
                <a:ln>
                  <a:noFill/>
                </a:ln>
                <a:solidFill>
                  <a:srgbClr val="F1FA8C"/>
                </a:solidFill>
                <a:effectLst/>
                <a:latin typeface="JetBrains Mono"/>
              </a:rPr>
              <a:t>'noteDescription' </a:t>
            </a:r>
            <a:r>
              <a:rPr kumimoji="0" lang="en-US" altLang="en-US" sz="900" b="0" i="1" u="none" strike="noStrike" cap="none" normalizeH="0" baseline="0">
                <a:ln>
                  <a:noFill/>
                </a:ln>
                <a:solidFill>
                  <a:srgbClr val="50FA78"/>
                </a:solidFill>
                <a:effectLst/>
                <a:latin typeface="JetBrains Mono"/>
              </a:rPr>
              <a:t>type</a:t>
            </a:r>
            <a:r>
              <a:rPr kumimoji="0" lang="en-US" altLang="en-US" sz="900" b="0" i="0" u="none" strike="noStrike" cap="none" normalizeH="0" baseline="0">
                <a:ln>
                  <a:noFill/>
                </a:ln>
                <a:solidFill>
                  <a:srgbClr val="FF79C6"/>
                </a:solidFill>
                <a:effectLst/>
                <a:latin typeface="JetBrains Mono"/>
              </a:rPr>
              <a:t>=</a:t>
            </a:r>
            <a:r>
              <a:rPr kumimoji="0" lang="en-US" altLang="en-US" sz="900" b="0" i="0" u="none" strike="noStrike" cap="none" normalizeH="0" baseline="0">
                <a:ln>
                  <a:noFill/>
                </a:ln>
                <a:solidFill>
                  <a:srgbClr val="F1FA8C"/>
                </a:solidFill>
                <a:effectLst/>
                <a:latin typeface="JetBrains Mono"/>
              </a:rPr>
              <a:t>'text' </a:t>
            </a:r>
            <a:r>
              <a:rPr kumimoji="0" lang="en-US" altLang="en-US" sz="900" b="0" i="1" u="none" strike="noStrike" cap="none" normalizeH="0" baseline="0">
                <a:ln>
                  <a:noFill/>
                </a:ln>
                <a:solidFill>
                  <a:srgbClr val="50FA78"/>
                </a:solidFill>
                <a:effectLst/>
                <a:latin typeface="JetBrains Mono"/>
              </a:rPr>
              <a:t>placeholder</a:t>
            </a:r>
            <a:r>
              <a:rPr kumimoji="0" lang="en-US" altLang="en-US" sz="900" b="0" i="0" u="none" strike="noStrike" cap="none" normalizeH="0" baseline="0">
                <a:ln>
                  <a:noFill/>
                </a:ln>
                <a:solidFill>
                  <a:srgbClr val="FF79C6"/>
                </a:solidFill>
                <a:effectLst/>
                <a:latin typeface="JetBrains Mono"/>
              </a:rPr>
              <a:t>=</a:t>
            </a:r>
            <a:r>
              <a:rPr kumimoji="0" lang="en-US" altLang="en-US" sz="900" b="0" i="0" u="none" strike="noStrike" cap="none" normalizeH="0" baseline="0">
                <a:ln>
                  <a:noFill/>
                </a:ln>
                <a:solidFill>
                  <a:srgbClr val="F1FA8C"/>
                </a:solidFill>
                <a:effectLst/>
                <a:latin typeface="JetBrains Mono"/>
              </a:rPr>
              <a:t>'Short description'</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F8F8F2"/>
                </a:solidFill>
                <a:effectLst/>
                <a:latin typeface="JetBrains Mono"/>
              </a:rPr>
              <a:t>field</a:t>
            </a:r>
            <a:br>
              <a:rPr kumimoji="0" lang="en-US" altLang="en-US" sz="900" b="0" i="1" u="none" strike="noStrike" cap="none" normalizeH="0" baseline="0">
                <a:ln>
                  <a:noFill/>
                </a:ln>
                <a:solidFill>
                  <a:srgbClr val="F8F8F2"/>
                </a:solidFill>
                <a:effectLst/>
                <a:latin typeface="JetBrains Mono"/>
              </a:rPr>
            </a:br>
            <a:r>
              <a:rPr kumimoji="0" lang="en-US" altLang="en-US" sz="900" b="0" i="1"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control</a:t>
            </a:r>
            <a:br>
              <a:rPr kumimoji="0" lang="en-US" altLang="en-US" sz="900" b="0" i="1" u="none" strike="noStrike" cap="none" normalizeH="0" baseline="0">
                <a:ln>
                  <a:noFill/>
                </a:ln>
                <a:solidFill>
                  <a:srgbClr val="F8F8F2"/>
                </a:solidFill>
                <a:effectLst/>
                <a:latin typeface="JetBrains Mono"/>
              </a:rPr>
            </a:br>
            <a:r>
              <a:rPr kumimoji="0" lang="en-US" altLang="en-US" sz="900" b="0" i="1"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textarea</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textarea</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50FA78"/>
                </a:solidFill>
                <a:effectLst/>
                <a:latin typeface="JetBrains Mono"/>
              </a:rPr>
              <a:t>name</a:t>
            </a:r>
            <a:r>
              <a:rPr kumimoji="0" lang="en-US" altLang="en-US" sz="900" b="0" i="0" u="none" strike="noStrike" cap="none" normalizeH="0" baseline="0">
                <a:ln>
                  <a:noFill/>
                </a:ln>
                <a:solidFill>
                  <a:srgbClr val="FF79C6"/>
                </a:solidFill>
                <a:effectLst/>
                <a:latin typeface="JetBrains Mono"/>
              </a:rPr>
              <a:t>=</a:t>
            </a:r>
            <a:r>
              <a:rPr kumimoji="0" lang="en-US" altLang="en-US" sz="900" b="0" i="0" u="none" strike="noStrike" cap="none" normalizeH="0" baseline="0">
                <a:ln>
                  <a:noFill/>
                </a:ln>
                <a:solidFill>
                  <a:srgbClr val="F1FA8C"/>
                </a:solidFill>
                <a:effectLst/>
                <a:latin typeface="JetBrains Mono"/>
              </a:rPr>
              <a:t>'noteContent' </a:t>
            </a:r>
            <a:r>
              <a:rPr kumimoji="0" lang="en-US" altLang="en-US" sz="900" b="0" i="1" u="none" strike="noStrike" cap="none" normalizeH="0" baseline="0">
                <a:ln>
                  <a:noFill/>
                </a:ln>
                <a:solidFill>
                  <a:srgbClr val="50FA78"/>
                </a:solidFill>
                <a:effectLst/>
                <a:latin typeface="JetBrains Mono"/>
              </a:rPr>
              <a:t>placeholder</a:t>
            </a:r>
            <a:r>
              <a:rPr kumimoji="0" lang="en-US" altLang="en-US" sz="900" b="0" i="0" u="none" strike="noStrike" cap="none" normalizeH="0" baseline="0">
                <a:ln>
                  <a:noFill/>
                </a:ln>
                <a:solidFill>
                  <a:srgbClr val="FF79C6"/>
                </a:solidFill>
                <a:effectLst/>
                <a:latin typeface="JetBrains Mono"/>
              </a:rPr>
              <a:t>=</a:t>
            </a:r>
            <a:r>
              <a:rPr kumimoji="0" lang="en-US" altLang="en-US" sz="900" b="0" i="0" u="none" strike="noStrike" cap="none" normalizeH="0" baseline="0">
                <a:ln>
                  <a:noFill/>
                </a:ln>
                <a:solidFill>
                  <a:srgbClr val="F1FA8C"/>
                </a:solidFill>
                <a:effectLst/>
                <a:latin typeface="JetBrains Mono"/>
              </a:rPr>
              <a:t>'Contents'</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F8F8F2"/>
                </a:solidFill>
                <a:effectLst/>
                <a:latin typeface="JetBrains Mono"/>
              </a:rPr>
              <a:t>field</a:t>
            </a:r>
            <a:br>
              <a:rPr kumimoji="0" lang="en-US" altLang="en-US" sz="900" b="0" i="1" u="none" strike="noStrike" cap="none" normalizeH="0" baseline="0">
                <a:ln>
                  <a:noFill/>
                </a:ln>
                <a:solidFill>
                  <a:srgbClr val="F8F8F2"/>
                </a:solidFill>
                <a:effectLst/>
                <a:latin typeface="JetBrains Mono"/>
              </a:rPr>
            </a:br>
            <a:r>
              <a:rPr kumimoji="0" lang="en-US" altLang="en-US" sz="900" b="0" i="1"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control</a:t>
            </a:r>
            <a:br>
              <a:rPr kumimoji="0" lang="en-US" altLang="en-US" sz="900" b="0" i="1" u="none" strike="noStrike" cap="none" normalizeH="0" baseline="0">
                <a:ln>
                  <a:noFill/>
                </a:ln>
                <a:solidFill>
                  <a:srgbClr val="F8F8F2"/>
                </a:solidFill>
                <a:effectLst/>
                <a:latin typeface="JetBrains Mono"/>
              </a:rPr>
            </a:br>
            <a:r>
              <a:rPr kumimoji="0" lang="en-US" altLang="en-US" sz="900" b="0" i="1"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button</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button</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8F8F2"/>
                </a:solidFill>
                <a:effectLst/>
                <a:latin typeface="JetBrains Mono"/>
              </a:rPr>
              <a:t>is-link </a:t>
            </a:r>
            <a:r>
              <a:rPr kumimoji="0" lang="en-US" altLang="en-US" sz="900" b="0" i="0" u="none" strike="noStrike" cap="none" normalizeH="0" baseline="0">
                <a:ln>
                  <a:noFill/>
                </a:ln>
                <a:solidFill>
                  <a:srgbClr val="F1FA8C"/>
                </a:solidFill>
                <a:effectLst/>
                <a:latin typeface="JetBrains Mono"/>
              </a:rPr>
              <a:t>Save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95346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Views (5)</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The note page is pretty similar to the home page, but in this case, we show a menu with options specific to the current note.</a:t>
            </a:r>
          </a:p>
          <a:p>
            <a:r>
              <a:rPr lang="en-US" dirty="0"/>
              <a:t>Create lib/views/</a:t>
            </a:r>
            <a:r>
              <a:rPr lang="en-US" dirty="0" err="1"/>
              <a:t>note.pug</a:t>
            </a:r>
            <a:endParaRPr lang="en-US" dirty="0"/>
          </a:p>
          <a:p>
            <a:endParaRPr lang="en-US" b="1" dirty="0"/>
          </a:p>
          <a:p>
            <a:endParaRPr lang="en-US" b="1" dirty="0"/>
          </a:p>
          <a:p>
            <a:endParaRPr lang="en-US" b="1" dirty="0"/>
          </a:p>
          <a:p>
            <a:endParaRPr lang="en-US" b="1" dirty="0"/>
          </a:p>
          <a:p>
            <a:pPr marL="0" indent="0">
              <a:buNone/>
            </a:pPr>
            <a:endParaRPr lang="en-US" b="1" dirty="0"/>
          </a:p>
          <a:p>
            <a:endParaRPr lang="en-US" dirty="0"/>
          </a:p>
        </p:txBody>
      </p:sp>
    </p:spTree>
    <p:extLst>
      <p:ext uri="{BB962C8B-B14F-4D97-AF65-F5344CB8AC3E}">
        <p14:creationId xmlns:p14="http://schemas.microsoft.com/office/powerpoint/2010/main" val="18729227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Views (6)</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endParaRPr lang="en-US" dirty="0"/>
          </a:p>
          <a:p>
            <a:endParaRPr lang="en-US" b="1" dirty="0"/>
          </a:p>
          <a:p>
            <a:endParaRPr lang="en-US" b="1" dirty="0"/>
          </a:p>
          <a:p>
            <a:endParaRPr lang="en-US" b="1" dirty="0"/>
          </a:p>
          <a:p>
            <a:endParaRPr lang="en-US" b="1" dirty="0"/>
          </a:p>
          <a:p>
            <a:pPr marL="0" indent="0">
              <a:buNone/>
            </a:pPr>
            <a:endParaRPr lang="en-US" b="1" dirty="0"/>
          </a:p>
          <a:p>
            <a:endParaRPr lang="en-US" dirty="0"/>
          </a:p>
        </p:txBody>
      </p:sp>
      <p:sp>
        <p:nvSpPr>
          <p:cNvPr id="4" name="Rectangle 3">
            <a:extLst>
              <a:ext uri="{FF2B5EF4-FFF2-40B4-BE49-F238E27FC236}">
                <a16:creationId xmlns:a16="http://schemas.microsoft.com/office/drawing/2014/main" id="{A0C19569-8088-448F-8531-FEC6AB46EB24}"/>
              </a:ext>
            </a:extLst>
          </p:cNvPr>
          <p:cNvSpPr>
            <a:spLocks noChangeArrowheads="1"/>
          </p:cNvSpPr>
          <p:nvPr/>
        </p:nvSpPr>
        <p:spPr bwMode="auto">
          <a:xfrm>
            <a:off x="838200" y="944142"/>
            <a:ext cx="6660573" cy="532453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FF79C6"/>
                </a:solidFill>
                <a:effectLst/>
                <a:latin typeface="JetBrains Mono"/>
              </a:rPr>
              <a:t>extends </a:t>
            </a:r>
            <a:r>
              <a:rPr kumimoji="0" lang="en-US" altLang="en-US" sz="1000" b="0" i="0" u="none" strike="noStrike" cap="none" normalizeH="0" baseline="0" dirty="0">
                <a:ln>
                  <a:noFill/>
                </a:ln>
                <a:solidFill>
                  <a:srgbClr val="F1FA8C"/>
                </a:solidFill>
                <a:effectLst/>
                <a:latin typeface="JetBrains Mono"/>
              </a:rPr>
              <a:t>layout</a:t>
            </a:r>
            <a:br>
              <a:rPr kumimoji="0" lang="en-US" altLang="en-US" sz="1000" b="0" i="0" u="none" strike="noStrike" cap="none" normalizeH="0" baseline="0" dirty="0">
                <a:ln>
                  <a:noFill/>
                </a:ln>
                <a:solidFill>
                  <a:srgbClr val="F1FA8C"/>
                </a:solidFill>
                <a:effectLst/>
                <a:latin typeface="JetBrains Mono"/>
              </a:rPr>
            </a:br>
            <a:br>
              <a:rPr kumimoji="0" lang="en-US" altLang="en-US" sz="1000" b="0" i="0" u="none" strike="noStrike" cap="none" normalizeH="0" baseline="0" dirty="0">
                <a:ln>
                  <a:noFill/>
                </a:ln>
                <a:solidFill>
                  <a:srgbClr val="F1FA8C"/>
                </a:solidFill>
                <a:effectLst/>
                <a:latin typeface="JetBrains Mono"/>
              </a:rPr>
            </a:br>
            <a:r>
              <a:rPr kumimoji="0" lang="en-US" altLang="en-US" sz="1000" b="0" i="0" u="none" strike="noStrike" cap="none" normalizeH="0" baseline="0" dirty="0">
                <a:ln>
                  <a:noFill/>
                </a:ln>
                <a:solidFill>
                  <a:srgbClr val="FF79C6"/>
                </a:solidFill>
                <a:effectLst/>
                <a:latin typeface="JetBrains Mono"/>
              </a:rPr>
              <a:t>block </a:t>
            </a:r>
            <a:r>
              <a:rPr kumimoji="0" lang="en-US" altLang="en-US" sz="1000" b="0" i="0" u="none" strike="noStrike" cap="none" normalizeH="0" baseline="0" dirty="0">
                <a:ln>
                  <a:noFill/>
                </a:ln>
                <a:solidFill>
                  <a:srgbClr val="F1FA8C"/>
                </a:solidFill>
                <a:effectLst/>
                <a:latin typeface="JetBrains Mono"/>
              </a:rPr>
              <a:t>content</a:t>
            </a:r>
            <a:br>
              <a:rPr kumimoji="0" lang="en-US" altLang="en-US" sz="1000" b="0" i="0" u="none" strike="noStrike" cap="none" normalizeH="0" baseline="0" dirty="0">
                <a:ln>
                  <a:noFill/>
                </a:ln>
                <a:solidFill>
                  <a:srgbClr val="F1FA8C"/>
                </a:solidFill>
                <a:effectLst/>
                <a:latin typeface="JetBrains Mono"/>
              </a:rPr>
            </a:br>
            <a:r>
              <a:rPr kumimoji="0" lang="en-US" altLang="en-US" sz="1000" b="0" i="0" u="none" strike="noStrike" cap="none" normalizeH="0" baseline="0" dirty="0">
                <a:ln>
                  <a:noFill/>
                </a:ln>
                <a:solidFill>
                  <a:srgbClr val="F1FA8C"/>
                </a:solidFill>
                <a:effectLst/>
                <a:latin typeface="JetBrains Mono"/>
              </a:rPr>
              <a:t>    </a:t>
            </a:r>
            <a:r>
              <a:rPr kumimoji="0" lang="en-US" altLang="en-US" sz="1000" b="0" i="0" u="none" strike="noStrike" cap="none" normalizeH="0" baseline="0" dirty="0" err="1">
                <a:ln>
                  <a:noFill/>
                </a:ln>
                <a:solidFill>
                  <a:srgbClr val="FF79C6"/>
                </a:solidFill>
                <a:effectLst/>
                <a:latin typeface="JetBrains Mono"/>
              </a:rPr>
              <a:t>section</a:t>
            </a:r>
            <a:r>
              <a:rPr kumimoji="0" lang="en-US" altLang="en-US" sz="1000" b="0" i="0" u="none" strike="noStrike" cap="none" normalizeH="0" baseline="0" dirty="0" err="1">
                <a:ln>
                  <a:noFill/>
                </a:ln>
                <a:solidFill>
                  <a:srgbClr val="F8F8F2"/>
                </a:solidFill>
                <a:effectLst/>
                <a:latin typeface="JetBrains Mono"/>
              </a:rPr>
              <a:t>.</a:t>
            </a:r>
            <a:r>
              <a:rPr kumimoji="0" lang="en-US" altLang="en-US" sz="1000" b="0" i="1" u="none" strike="noStrike" cap="none" normalizeH="0" baseline="0" dirty="0" err="1">
                <a:ln>
                  <a:noFill/>
                </a:ln>
                <a:solidFill>
                  <a:srgbClr val="F8F8F2"/>
                </a:solidFill>
                <a:effectLst/>
                <a:latin typeface="JetBrains Mono"/>
              </a:rPr>
              <a:t>section</a:t>
            </a:r>
            <a:br>
              <a:rPr kumimoji="0" lang="en-US" altLang="en-US" sz="1000" b="0" i="1" u="none" strike="noStrike" cap="none" normalizeH="0" baseline="0" dirty="0">
                <a:ln>
                  <a:noFill/>
                </a:ln>
                <a:solidFill>
                  <a:srgbClr val="F8F8F2"/>
                </a:solidFill>
                <a:effectLst/>
                <a:latin typeface="JetBrains Mono"/>
              </a:rPr>
            </a:br>
            <a:r>
              <a:rPr kumimoji="0" lang="en-US" altLang="en-US" sz="1000" b="0" i="1"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a:ln>
                  <a:noFill/>
                </a:ln>
                <a:solidFill>
                  <a:srgbClr val="F8F8F2"/>
                </a:solidFill>
                <a:effectLst/>
                <a:latin typeface="JetBrains Mono"/>
              </a:rPr>
              <a:t>container</a:t>
            </a:r>
            <a:br>
              <a:rPr kumimoji="0" lang="en-US" altLang="en-US" sz="1000" b="0" i="1" u="none" strike="noStrike" cap="none" normalizeH="0" baseline="0" dirty="0">
                <a:ln>
                  <a:noFill/>
                </a:ln>
                <a:solidFill>
                  <a:srgbClr val="F8F8F2"/>
                </a:solidFill>
                <a:effectLst/>
                <a:latin typeface="JetBrains Mono"/>
              </a:rPr>
            </a:br>
            <a:r>
              <a:rPr kumimoji="0" lang="en-US" altLang="en-US" sz="1000" b="0" i="1"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a:ln>
                  <a:noFill/>
                </a:ln>
                <a:solidFill>
                  <a:srgbClr val="FF79C6"/>
                </a:solidFill>
                <a:effectLst/>
                <a:latin typeface="JetBrains Mono"/>
              </a:rPr>
              <a:t>h1</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a:ln>
                  <a:noFill/>
                </a:ln>
                <a:solidFill>
                  <a:srgbClr val="F8F8F2"/>
                </a:solidFill>
                <a:effectLst/>
                <a:latin typeface="JetBrains Mono"/>
              </a:rPr>
              <a:t>title</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a:ln>
                  <a:noFill/>
                </a:ln>
                <a:solidFill>
                  <a:srgbClr val="F8F8F2"/>
                </a:solidFill>
                <a:effectLst/>
                <a:latin typeface="JetBrains Mono"/>
              </a:rPr>
              <a:t>has-text-centered</a:t>
            </a:r>
            <a:br>
              <a:rPr kumimoji="0" lang="en-US" altLang="en-US" sz="1000" b="0" i="1" u="none" strike="noStrike" cap="none" normalizeH="0" baseline="0" dirty="0">
                <a:ln>
                  <a:noFill/>
                </a:ln>
                <a:solidFill>
                  <a:srgbClr val="F8F8F2"/>
                </a:solidFill>
                <a:effectLst/>
                <a:latin typeface="JetBrains Mono"/>
              </a:rPr>
            </a:br>
            <a:r>
              <a:rPr kumimoji="0" lang="en-US" altLang="en-US" sz="1000" b="0" i="1"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a:ln>
                  <a:noFill/>
                </a:ln>
                <a:solidFill>
                  <a:srgbClr val="F1FA8C"/>
                </a:solidFill>
                <a:effectLst/>
                <a:latin typeface="JetBrains Mono"/>
              </a:rPr>
              <a:t>Notes Board</a:t>
            </a:r>
            <a:br>
              <a:rPr kumimoji="0" lang="en-US" altLang="en-US" sz="1000" b="0" i="0" u="none" strike="noStrike" cap="none" normalizeH="0" baseline="0" dirty="0">
                <a:ln>
                  <a:noFill/>
                </a:ln>
                <a:solidFill>
                  <a:srgbClr val="F1FA8C"/>
                </a:solidFill>
                <a:effectLst/>
                <a:latin typeface="JetBrains Mono"/>
              </a:rPr>
            </a:br>
            <a:r>
              <a:rPr kumimoji="0" lang="en-US" altLang="en-US" sz="1000" b="0" i="0" u="none" strike="noStrike" cap="none" normalizeH="0" baseline="0" dirty="0">
                <a:ln>
                  <a:noFill/>
                </a:ln>
                <a:solidFill>
                  <a:srgbClr val="F1FA8C"/>
                </a:solidFill>
                <a:effectLst/>
                <a:latin typeface="JetBrains Mono"/>
              </a:rPr>
              <a:t>            </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a:ln>
                  <a:noFill/>
                </a:ln>
                <a:solidFill>
                  <a:srgbClr val="F8F8F2"/>
                </a:solidFill>
                <a:effectLst/>
                <a:latin typeface="JetBrains Mono"/>
              </a:rPr>
              <a:t>tabs</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a:ln>
                  <a:noFill/>
                </a:ln>
                <a:solidFill>
                  <a:srgbClr val="F8F8F2"/>
                </a:solidFill>
                <a:effectLst/>
                <a:latin typeface="JetBrains Mono"/>
              </a:rPr>
              <a:t>is-centered</a:t>
            </a:r>
            <a:br>
              <a:rPr kumimoji="0" lang="en-US" altLang="en-US" sz="1000" b="0" i="1" u="none" strike="noStrike" cap="none" normalizeH="0" baseline="0" dirty="0">
                <a:ln>
                  <a:noFill/>
                </a:ln>
                <a:solidFill>
                  <a:srgbClr val="F8F8F2"/>
                </a:solidFill>
                <a:effectLst/>
                <a:latin typeface="JetBrains Mono"/>
              </a:rPr>
            </a:br>
            <a:r>
              <a:rPr kumimoji="0" lang="en-US" altLang="en-US" sz="1000" b="0" i="1"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a:ln>
                  <a:noFill/>
                </a:ln>
                <a:solidFill>
                  <a:srgbClr val="FF79C6"/>
                </a:solidFill>
                <a:effectLst/>
                <a:latin typeface="JetBrains Mono"/>
              </a:rPr>
              <a:t>ul</a:t>
            </a:r>
            <a:br>
              <a:rPr kumimoji="0" lang="en-US" altLang="en-US" sz="1000" b="0" i="0" u="none" strike="noStrike" cap="none" normalizeH="0" baseline="0" dirty="0">
                <a:ln>
                  <a:noFill/>
                </a:ln>
                <a:solidFill>
                  <a:srgbClr val="FF79C6"/>
                </a:solidFill>
                <a:effectLst/>
                <a:latin typeface="JetBrains Mono"/>
              </a:rPr>
            </a:br>
            <a:r>
              <a:rPr kumimoji="0" lang="en-US" altLang="en-US" sz="1000" b="0" i="0" u="none" strike="noStrike" cap="none" normalizeH="0" baseline="0" dirty="0">
                <a:ln>
                  <a:noFill/>
                </a:ln>
                <a:solidFill>
                  <a:srgbClr val="FF79C6"/>
                </a:solidFill>
                <a:effectLst/>
                <a:latin typeface="JetBrains Mono"/>
              </a:rPr>
              <a:t>                    li</a:t>
            </a:r>
            <a:r>
              <a:rPr kumimoji="0" lang="en-US" altLang="en-US" sz="1000" b="0" i="0"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a:ln>
                  <a:noFill/>
                </a:ln>
                <a:solidFill>
                  <a:srgbClr val="FF79C6"/>
                </a:solidFill>
                <a:effectLst/>
                <a:latin typeface="JetBrains Mono"/>
              </a:rPr>
              <a:t>a</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err="1">
                <a:ln>
                  <a:noFill/>
                </a:ln>
                <a:solidFill>
                  <a:srgbClr val="50FA78"/>
                </a:solidFill>
                <a:effectLst/>
                <a:latin typeface="JetBrains Mono"/>
              </a:rPr>
              <a:t>href</a:t>
            </a:r>
            <a:r>
              <a:rPr kumimoji="0" lang="en-US" altLang="en-US" sz="1000" b="0" i="0" u="none" strike="noStrike" cap="none" normalizeH="0" baseline="0" dirty="0">
                <a:ln>
                  <a:noFill/>
                </a:ln>
                <a:solidFill>
                  <a:srgbClr val="FF79C6"/>
                </a:solidFill>
                <a:effectLst/>
                <a:latin typeface="JetBrains Mono"/>
              </a:rPr>
              <a:t>=</a:t>
            </a:r>
            <a:r>
              <a:rPr kumimoji="0" lang="en-US" altLang="en-US" sz="1000" b="0" i="0" u="none" strike="noStrike" cap="none" normalizeH="0" baseline="0" dirty="0">
                <a:ln>
                  <a:noFill/>
                </a:ln>
                <a:solidFill>
                  <a:srgbClr val="F1FA8C"/>
                </a:solidFill>
                <a:effectLst/>
                <a:latin typeface="JetBrains Mono"/>
              </a:rPr>
              <a:t>'/'</a:t>
            </a:r>
            <a:r>
              <a:rPr kumimoji="0" lang="en-US" altLang="en-US" sz="1000" b="0" i="0"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a:ln>
                  <a:noFill/>
                </a:ln>
                <a:solidFill>
                  <a:srgbClr val="F1FA8C"/>
                </a:solidFill>
                <a:effectLst/>
                <a:latin typeface="JetBrains Mono"/>
              </a:rPr>
              <a:t>Home</a:t>
            </a:r>
            <a:br>
              <a:rPr kumimoji="0" lang="en-US" altLang="en-US" sz="1000" b="0" i="0" u="none" strike="noStrike" cap="none" normalizeH="0" baseline="0" dirty="0">
                <a:ln>
                  <a:noFill/>
                </a:ln>
                <a:solidFill>
                  <a:srgbClr val="F1FA8C"/>
                </a:solidFill>
                <a:effectLst/>
                <a:latin typeface="JetBrains Mono"/>
              </a:rPr>
            </a:br>
            <a:r>
              <a:rPr kumimoji="0" lang="en-US" altLang="en-US" sz="1000" b="0" i="0" u="none" strike="noStrike" cap="none" normalizeH="0" baseline="0" dirty="0">
                <a:ln>
                  <a:noFill/>
                </a:ln>
                <a:solidFill>
                  <a:srgbClr val="F1FA8C"/>
                </a:solidFill>
                <a:effectLst/>
                <a:latin typeface="JetBrains Mono"/>
              </a:rPr>
              <a:t>                    </a:t>
            </a:r>
            <a:r>
              <a:rPr kumimoji="0" lang="en-US" altLang="en-US" sz="1000" b="0" i="0" u="none" strike="noStrike" cap="none" normalizeH="0" baseline="0" dirty="0">
                <a:ln>
                  <a:noFill/>
                </a:ln>
                <a:solidFill>
                  <a:srgbClr val="FF79C6"/>
                </a:solidFill>
                <a:effectLst/>
                <a:latin typeface="JetBrains Mono"/>
              </a:rPr>
              <a:t>li</a:t>
            </a:r>
            <a:r>
              <a:rPr kumimoji="0" lang="en-US" altLang="en-US" sz="1000" b="0" i="0"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err="1">
                <a:ln>
                  <a:noFill/>
                </a:ln>
                <a:solidFill>
                  <a:srgbClr val="FF79C6"/>
                </a:solidFill>
                <a:effectLst/>
                <a:latin typeface="JetBrains Mono"/>
              </a:rPr>
              <a:t>a</a:t>
            </a:r>
            <a:r>
              <a:rPr kumimoji="0" lang="en-US" altLang="en-US" sz="1000" b="0" i="0" u="none" strike="noStrike" cap="none" normalizeH="0" baseline="0" dirty="0" err="1">
                <a:ln>
                  <a:noFill/>
                </a:ln>
                <a:solidFill>
                  <a:srgbClr val="F8F8F2"/>
                </a:solidFill>
                <a:effectLst/>
                <a:latin typeface="JetBrains Mono"/>
              </a:rPr>
              <a:t>.</a:t>
            </a:r>
            <a:r>
              <a:rPr kumimoji="0" lang="en-US" altLang="en-US" sz="1000" b="0" i="1" u="none" strike="noStrike" cap="none" normalizeH="0" baseline="0" dirty="0" err="1">
                <a:ln>
                  <a:noFill/>
                </a:ln>
                <a:solidFill>
                  <a:srgbClr val="F8F8F2"/>
                </a:solidFill>
                <a:effectLst/>
                <a:latin typeface="JetBrains Mono"/>
              </a:rPr>
              <a:t>show</a:t>
            </a:r>
            <a:r>
              <a:rPr kumimoji="0" lang="en-US" altLang="en-US" sz="1000" b="0" i="1" u="none" strike="noStrike" cap="none" normalizeH="0" baseline="0" dirty="0">
                <a:ln>
                  <a:noFill/>
                </a:ln>
                <a:solidFill>
                  <a:srgbClr val="F8F8F2"/>
                </a:solidFill>
                <a:effectLst/>
                <a:latin typeface="JetBrains Mono"/>
              </a:rPr>
              <a:t>-modal</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err="1">
                <a:ln>
                  <a:noFill/>
                </a:ln>
                <a:solidFill>
                  <a:srgbClr val="50FA78"/>
                </a:solidFill>
                <a:effectLst/>
                <a:latin typeface="JetBrains Mono"/>
              </a:rPr>
              <a:t>href</a:t>
            </a:r>
            <a:r>
              <a:rPr kumimoji="0" lang="en-US" altLang="en-US" sz="1000" b="0" i="0" u="none" strike="noStrike" cap="none" normalizeH="0" baseline="0" dirty="0">
                <a:ln>
                  <a:noFill/>
                </a:ln>
                <a:solidFill>
                  <a:srgbClr val="FF79C6"/>
                </a:solidFill>
                <a:effectLst/>
                <a:latin typeface="JetBrains Mono"/>
              </a:rPr>
              <a:t>=</a:t>
            </a:r>
            <a:r>
              <a:rPr kumimoji="0" lang="en-US" altLang="en-US" sz="1000" b="0" i="0" u="none" strike="noStrike" cap="none" normalizeH="0" baseline="0" dirty="0">
                <a:ln>
                  <a:noFill/>
                </a:ln>
                <a:solidFill>
                  <a:srgbClr val="F1FA8C"/>
                </a:solidFill>
                <a:effectLst/>
                <a:latin typeface="JetBrains Mono"/>
              </a:rPr>
              <a:t>'#'</a:t>
            </a:r>
            <a:r>
              <a:rPr kumimoji="0" lang="en-US" altLang="en-US" sz="1000" b="0" i="0"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a:ln>
                  <a:noFill/>
                </a:ln>
                <a:solidFill>
                  <a:srgbClr val="F1FA8C"/>
                </a:solidFill>
                <a:effectLst/>
                <a:latin typeface="JetBrains Mono"/>
              </a:rPr>
              <a:t>Update</a:t>
            </a:r>
            <a:br>
              <a:rPr kumimoji="0" lang="en-US" altLang="en-US" sz="1000" b="0" i="0" u="none" strike="noStrike" cap="none" normalizeH="0" baseline="0" dirty="0">
                <a:ln>
                  <a:noFill/>
                </a:ln>
                <a:solidFill>
                  <a:srgbClr val="F1FA8C"/>
                </a:solidFill>
                <a:effectLst/>
                <a:latin typeface="JetBrains Mono"/>
              </a:rPr>
            </a:br>
            <a:r>
              <a:rPr kumimoji="0" lang="en-US" altLang="en-US" sz="1000" b="0" i="0" u="none" strike="noStrike" cap="none" normalizeH="0" baseline="0" dirty="0">
                <a:ln>
                  <a:noFill/>
                </a:ln>
                <a:solidFill>
                  <a:srgbClr val="F1FA8C"/>
                </a:solidFill>
                <a:effectLst/>
                <a:latin typeface="JetBrains Mono"/>
              </a:rPr>
              <a:t>                    </a:t>
            </a:r>
            <a:r>
              <a:rPr kumimoji="0" lang="en-US" altLang="en-US" sz="1000" b="0" i="0" u="none" strike="noStrike" cap="none" normalizeH="0" baseline="0" dirty="0">
                <a:ln>
                  <a:noFill/>
                </a:ln>
                <a:solidFill>
                  <a:srgbClr val="FF79C6"/>
                </a:solidFill>
                <a:effectLst/>
                <a:latin typeface="JetBrains Mono"/>
              </a:rPr>
              <a:t>li</a:t>
            </a:r>
            <a:r>
              <a:rPr kumimoji="0" lang="en-US" altLang="en-US" sz="1000" b="0" i="0"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a:ln>
                  <a:noFill/>
                </a:ln>
                <a:solidFill>
                  <a:srgbClr val="FF79C6"/>
                </a:solidFill>
                <a:effectLst/>
                <a:latin typeface="JetBrains Mono"/>
              </a:rPr>
              <a:t>a</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err="1">
                <a:ln>
                  <a:noFill/>
                </a:ln>
                <a:solidFill>
                  <a:srgbClr val="50FA78"/>
                </a:solidFill>
                <a:effectLst/>
                <a:latin typeface="JetBrains Mono"/>
              </a:rPr>
              <a:t>href</a:t>
            </a:r>
            <a:r>
              <a:rPr kumimoji="0" lang="en-US" altLang="en-US" sz="1000" b="0" i="0" u="none" strike="noStrike" cap="none" normalizeH="0" baseline="0" dirty="0">
                <a:ln>
                  <a:noFill/>
                </a:ln>
                <a:solidFill>
                  <a:srgbClr val="FF79C6"/>
                </a:solidFill>
                <a:effectLst/>
                <a:latin typeface="JetBrains Mono"/>
              </a:rPr>
              <a:t>=</a:t>
            </a:r>
            <a:r>
              <a:rPr kumimoji="0" lang="en-US" altLang="en-US" sz="1000" b="0" i="0" u="none" strike="noStrike" cap="none" normalizeH="0" baseline="0" dirty="0">
                <a:ln>
                  <a:noFill/>
                </a:ln>
                <a:solidFill>
                  <a:srgbClr val="F1FA8C"/>
                </a:solidFill>
                <a:effectLst/>
                <a:latin typeface="JetBrains Mono"/>
              </a:rPr>
              <a:t>`/note/</a:t>
            </a:r>
            <a:r>
              <a:rPr kumimoji="0" lang="en-US" altLang="en-US" sz="1000" b="0" i="0" u="none" strike="noStrike" cap="none" normalizeH="0" baseline="0" dirty="0">
                <a:ln>
                  <a:noFill/>
                </a:ln>
                <a:solidFill>
                  <a:srgbClr val="F8F8F2"/>
                </a:solidFill>
                <a:effectLst/>
                <a:latin typeface="JetBrains Mono"/>
              </a:rPr>
              <a:t>${</a:t>
            </a:r>
            <a:r>
              <a:rPr kumimoji="0" lang="en-US" altLang="en-US" sz="1000" b="0" i="0" u="none" strike="noStrike" cap="none" normalizeH="0" baseline="0" dirty="0" err="1">
                <a:ln>
                  <a:noFill/>
                </a:ln>
                <a:solidFill>
                  <a:srgbClr val="F8F8F2"/>
                </a:solidFill>
                <a:effectLst/>
                <a:latin typeface="JetBrains Mono"/>
              </a:rPr>
              <a:t>note.slug</a:t>
            </a:r>
            <a:r>
              <a:rPr kumimoji="0" lang="en-US" altLang="en-US" sz="1000" b="0" i="0" u="none" strike="noStrike" cap="none" normalizeH="0" baseline="0" dirty="0">
                <a:ln>
                  <a:noFill/>
                </a:ln>
                <a:solidFill>
                  <a:srgbClr val="F8F8F2"/>
                </a:solidFill>
                <a:effectLst/>
                <a:latin typeface="JetBrains Mono"/>
              </a:rPr>
              <a:t>}</a:t>
            </a:r>
            <a:r>
              <a:rPr kumimoji="0" lang="en-US" altLang="en-US" sz="1000" b="0" i="0" u="none" strike="noStrike" cap="none" normalizeH="0" baseline="0" dirty="0">
                <a:ln>
                  <a:noFill/>
                </a:ln>
                <a:solidFill>
                  <a:srgbClr val="F1FA8C"/>
                </a:solidFill>
                <a:effectLst/>
                <a:latin typeface="JetBrains Mono"/>
              </a:rPr>
              <a:t>/delete`</a:t>
            </a:r>
            <a:r>
              <a:rPr kumimoji="0" lang="en-US" altLang="en-US" sz="1000" b="0" i="0"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a:ln>
                  <a:noFill/>
                </a:ln>
                <a:solidFill>
                  <a:srgbClr val="F1FA8C"/>
                </a:solidFill>
                <a:effectLst/>
                <a:latin typeface="JetBrains Mono"/>
              </a:rPr>
              <a:t>Delete</a:t>
            </a:r>
            <a:br>
              <a:rPr kumimoji="0" lang="en-US" altLang="en-US" sz="1000" b="0" i="0" u="none" strike="noStrike" cap="none" normalizeH="0" baseline="0" dirty="0">
                <a:ln>
                  <a:noFill/>
                </a:ln>
                <a:solidFill>
                  <a:srgbClr val="F1FA8C"/>
                </a:solidFill>
                <a:effectLst/>
                <a:latin typeface="JetBrains Mono"/>
              </a:rPr>
            </a:br>
            <a:r>
              <a:rPr kumimoji="0" lang="en-US" altLang="en-US" sz="1000" b="0" i="0" u="none" strike="noStrike" cap="none" normalizeH="0" baseline="0" dirty="0">
                <a:ln>
                  <a:noFill/>
                </a:ln>
                <a:solidFill>
                  <a:srgbClr val="F1FA8C"/>
                </a:solidFill>
                <a:effectLst/>
                <a:latin typeface="JetBrains Mono"/>
              </a:rPr>
              <a:t>            </a:t>
            </a:r>
            <a:r>
              <a:rPr kumimoji="0" lang="en-US" altLang="en-US" sz="1000" b="0" i="0" u="none" strike="noStrike" cap="none" normalizeH="0" baseline="0" dirty="0">
                <a:ln>
                  <a:noFill/>
                </a:ln>
                <a:solidFill>
                  <a:srgbClr val="FF79C6"/>
                </a:solidFill>
                <a:effectLst/>
                <a:latin typeface="JetBrains Mono"/>
              </a:rPr>
              <a:t>include </a:t>
            </a:r>
            <a:r>
              <a:rPr kumimoji="0" lang="en-US" altLang="en-US" sz="1000" b="0" i="0" u="none" strike="noStrike" cap="none" normalizeH="0" baseline="0" dirty="0">
                <a:ln>
                  <a:noFill/>
                </a:ln>
                <a:solidFill>
                  <a:srgbClr val="F1FA8C"/>
                </a:solidFill>
                <a:effectLst/>
                <a:latin typeface="JetBrains Mono"/>
              </a:rPr>
              <a:t>components/note</a:t>
            </a:r>
            <a:br>
              <a:rPr kumimoji="0" lang="en-US" altLang="en-US" sz="1000" b="0" i="0" u="none" strike="noStrike" cap="none" normalizeH="0" baseline="0" dirty="0">
                <a:ln>
                  <a:noFill/>
                </a:ln>
                <a:solidFill>
                  <a:srgbClr val="F1FA8C"/>
                </a:solidFill>
                <a:effectLst/>
                <a:latin typeface="JetBrains Mono"/>
              </a:rPr>
            </a:br>
            <a:r>
              <a:rPr kumimoji="0" lang="en-US" altLang="en-US" sz="1000" b="0" i="0" u="none" strike="noStrike" cap="none" normalizeH="0" baseline="0" dirty="0">
                <a:ln>
                  <a:noFill/>
                </a:ln>
                <a:solidFill>
                  <a:srgbClr val="F1FA8C"/>
                </a:solidFill>
                <a:effectLst/>
                <a:latin typeface="JetBrains Mono"/>
              </a:rPr>
              <a:t>            </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a:ln>
                  <a:noFill/>
                </a:ln>
                <a:solidFill>
                  <a:srgbClr val="F8F8F2"/>
                </a:solidFill>
                <a:effectLst/>
                <a:latin typeface="JetBrains Mono"/>
              </a:rPr>
              <a:t>modal</a:t>
            </a:r>
            <a:br>
              <a:rPr kumimoji="0" lang="en-US" altLang="en-US" sz="1000" b="0" i="1" u="none" strike="noStrike" cap="none" normalizeH="0" baseline="0" dirty="0">
                <a:ln>
                  <a:noFill/>
                </a:ln>
                <a:solidFill>
                  <a:srgbClr val="F8F8F2"/>
                </a:solidFill>
                <a:effectLst/>
                <a:latin typeface="JetBrains Mono"/>
              </a:rPr>
            </a:br>
            <a:r>
              <a:rPr kumimoji="0" lang="en-US" altLang="en-US" sz="1000" b="0" i="1"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a:ln>
                  <a:noFill/>
                </a:ln>
                <a:solidFill>
                  <a:srgbClr val="F8F8F2"/>
                </a:solidFill>
                <a:effectLst/>
                <a:latin typeface="JetBrains Mono"/>
              </a:rPr>
              <a:t>modal-background</a:t>
            </a:r>
            <a:br>
              <a:rPr kumimoji="0" lang="en-US" altLang="en-US" sz="1000" b="0" i="1" u="none" strike="noStrike" cap="none" normalizeH="0" baseline="0" dirty="0">
                <a:ln>
                  <a:noFill/>
                </a:ln>
                <a:solidFill>
                  <a:srgbClr val="F8F8F2"/>
                </a:solidFill>
                <a:effectLst/>
                <a:latin typeface="JetBrains Mono"/>
              </a:rPr>
            </a:br>
            <a:r>
              <a:rPr kumimoji="0" lang="en-US" altLang="en-US" sz="1000" b="0" i="1"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a:ln>
                  <a:noFill/>
                </a:ln>
                <a:solidFill>
                  <a:srgbClr val="F8F8F2"/>
                </a:solidFill>
                <a:effectLst/>
                <a:latin typeface="JetBrains Mono"/>
              </a:rPr>
              <a:t>modal-card</a:t>
            </a:r>
            <a:br>
              <a:rPr kumimoji="0" lang="en-US" altLang="en-US" sz="1000" b="0" i="1" u="none" strike="noStrike" cap="none" normalizeH="0" baseline="0" dirty="0">
                <a:ln>
                  <a:noFill/>
                </a:ln>
                <a:solidFill>
                  <a:srgbClr val="F8F8F2"/>
                </a:solidFill>
                <a:effectLst/>
                <a:latin typeface="JetBrains Mono"/>
              </a:rPr>
            </a:br>
            <a:r>
              <a:rPr kumimoji="0" lang="en-US" altLang="en-US" sz="1000" b="0" i="1"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err="1">
                <a:ln>
                  <a:noFill/>
                </a:ln>
                <a:solidFill>
                  <a:srgbClr val="FF79C6"/>
                </a:solidFill>
                <a:effectLst/>
                <a:latin typeface="JetBrains Mono"/>
              </a:rPr>
              <a:t>header</a:t>
            </a:r>
            <a:r>
              <a:rPr kumimoji="0" lang="en-US" altLang="en-US" sz="1000" b="0" i="0" u="none" strike="noStrike" cap="none" normalizeH="0" baseline="0" dirty="0" err="1">
                <a:ln>
                  <a:noFill/>
                </a:ln>
                <a:solidFill>
                  <a:srgbClr val="F8F8F2"/>
                </a:solidFill>
                <a:effectLst/>
                <a:latin typeface="JetBrains Mono"/>
              </a:rPr>
              <a:t>.</a:t>
            </a:r>
            <a:r>
              <a:rPr kumimoji="0" lang="en-US" altLang="en-US" sz="1000" b="0" i="1" u="none" strike="noStrike" cap="none" normalizeH="0" baseline="0" dirty="0" err="1">
                <a:ln>
                  <a:noFill/>
                </a:ln>
                <a:solidFill>
                  <a:srgbClr val="F8F8F2"/>
                </a:solidFill>
                <a:effectLst/>
                <a:latin typeface="JetBrains Mono"/>
              </a:rPr>
              <a:t>modal</a:t>
            </a:r>
            <a:r>
              <a:rPr kumimoji="0" lang="en-US" altLang="en-US" sz="1000" b="0" i="1" u="none" strike="noStrike" cap="none" normalizeH="0" baseline="0" dirty="0">
                <a:ln>
                  <a:noFill/>
                </a:ln>
                <a:solidFill>
                  <a:srgbClr val="F8F8F2"/>
                </a:solidFill>
                <a:effectLst/>
                <a:latin typeface="JetBrains Mono"/>
              </a:rPr>
              <a:t>-card-head</a:t>
            </a:r>
            <a:br>
              <a:rPr kumimoji="0" lang="en-US" altLang="en-US" sz="1000" b="0" i="1" u="none" strike="noStrike" cap="none" normalizeH="0" baseline="0" dirty="0">
                <a:ln>
                  <a:noFill/>
                </a:ln>
                <a:solidFill>
                  <a:srgbClr val="F8F8F2"/>
                </a:solidFill>
                <a:effectLst/>
                <a:latin typeface="JetBrains Mono"/>
              </a:rPr>
            </a:br>
            <a:r>
              <a:rPr kumimoji="0" lang="en-US" altLang="en-US" sz="1000" b="0" i="1"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err="1">
                <a:ln>
                  <a:noFill/>
                </a:ln>
                <a:solidFill>
                  <a:srgbClr val="FF79C6"/>
                </a:solidFill>
                <a:effectLst/>
                <a:latin typeface="JetBrains Mono"/>
              </a:rPr>
              <a:t>p</a:t>
            </a:r>
            <a:r>
              <a:rPr kumimoji="0" lang="en-US" altLang="en-US" sz="1000" b="0" i="0" u="none" strike="noStrike" cap="none" normalizeH="0" baseline="0" dirty="0" err="1">
                <a:ln>
                  <a:noFill/>
                </a:ln>
                <a:solidFill>
                  <a:srgbClr val="F8F8F2"/>
                </a:solidFill>
                <a:effectLst/>
                <a:latin typeface="JetBrains Mono"/>
              </a:rPr>
              <a:t>.</a:t>
            </a:r>
            <a:r>
              <a:rPr kumimoji="0" lang="en-US" altLang="en-US" sz="1000" b="0" i="1" u="none" strike="noStrike" cap="none" normalizeH="0" baseline="0" dirty="0" err="1">
                <a:ln>
                  <a:noFill/>
                </a:ln>
                <a:solidFill>
                  <a:srgbClr val="F8F8F2"/>
                </a:solidFill>
                <a:effectLst/>
                <a:latin typeface="JetBrains Mono"/>
              </a:rPr>
              <a:t>modal</a:t>
            </a:r>
            <a:r>
              <a:rPr kumimoji="0" lang="en-US" altLang="en-US" sz="1000" b="0" i="1" u="none" strike="noStrike" cap="none" normalizeH="0" baseline="0" dirty="0">
                <a:ln>
                  <a:noFill/>
                </a:ln>
                <a:solidFill>
                  <a:srgbClr val="F8F8F2"/>
                </a:solidFill>
                <a:effectLst/>
                <a:latin typeface="JetBrains Mono"/>
              </a:rPr>
              <a:t>-card-title </a:t>
            </a:r>
            <a:r>
              <a:rPr kumimoji="0" lang="en-US" altLang="en-US" sz="1000" b="0" i="0" u="none" strike="noStrike" cap="none" normalizeH="0" baseline="0" dirty="0">
                <a:ln>
                  <a:noFill/>
                </a:ln>
                <a:solidFill>
                  <a:srgbClr val="F1FA8C"/>
                </a:solidFill>
                <a:effectLst/>
                <a:latin typeface="JetBrains Mono"/>
              </a:rPr>
              <a:t>Edit note</a:t>
            </a:r>
            <a:br>
              <a:rPr kumimoji="0" lang="en-US" altLang="en-US" sz="1000" b="0" i="0" u="none" strike="noStrike" cap="none" normalizeH="0" baseline="0" dirty="0">
                <a:ln>
                  <a:noFill/>
                </a:ln>
                <a:solidFill>
                  <a:srgbClr val="F1FA8C"/>
                </a:solidFill>
                <a:effectLst/>
                <a:latin typeface="JetBrains Mono"/>
              </a:rPr>
            </a:br>
            <a:r>
              <a:rPr kumimoji="0" lang="en-US" altLang="en-US" sz="1000" b="0" i="0" u="none" strike="noStrike" cap="none" normalizeH="0" baseline="0" dirty="0">
                <a:ln>
                  <a:noFill/>
                </a:ln>
                <a:solidFill>
                  <a:srgbClr val="F1FA8C"/>
                </a:solidFill>
                <a:effectLst/>
                <a:latin typeface="JetBrains Mono"/>
              </a:rPr>
              <a:t>                        </a:t>
            </a:r>
            <a:r>
              <a:rPr kumimoji="0" lang="en-US" altLang="en-US" sz="1000" b="0" i="0" u="none" strike="noStrike" cap="none" normalizeH="0" baseline="0" dirty="0" err="1">
                <a:ln>
                  <a:noFill/>
                </a:ln>
                <a:solidFill>
                  <a:srgbClr val="FF79C6"/>
                </a:solidFill>
                <a:effectLst/>
                <a:latin typeface="JetBrains Mono"/>
              </a:rPr>
              <a:t>button</a:t>
            </a:r>
            <a:r>
              <a:rPr kumimoji="0" lang="en-US" altLang="en-US" sz="1000" b="0" i="0" u="none" strike="noStrike" cap="none" normalizeH="0" baseline="0" dirty="0" err="1">
                <a:ln>
                  <a:noFill/>
                </a:ln>
                <a:solidFill>
                  <a:srgbClr val="F8F8F2"/>
                </a:solidFill>
                <a:effectLst/>
                <a:latin typeface="JetBrains Mono"/>
              </a:rPr>
              <a:t>.</a:t>
            </a:r>
            <a:r>
              <a:rPr kumimoji="0" lang="en-US" altLang="en-US" sz="1000" b="0" i="1" u="none" strike="noStrike" cap="none" normalizeH="0" baseline="0" dirty="0" err="1">
                <a:ln>
                  <a:noFill/>
                </a:ln>
                <a:solidFill>
                  <a:srgbClr val="F8F8F2"/>
                </a:solidFill>
                <a:effectLst/>
                <a:latin typeface="JetBrains Mono"/>
              </a:rPr>
              <a:t>delete</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a:ln>
                  <a:noFill/>
                </a:ln>
                <a:solidFill>
                  <a:srgbClr val="50FA78"/>
                </a:solidFill>
                <a:effectLst/>
                <a:latin typeface="JetBrains Mono"/>
              </a:rPr>
              <a:t>aria-label</a:t>
            </a:r>
            <a:r>
              <a:rPr kumimoji="0" lang="en-US" altLang="en-US" sz="1000" b="0" i="0" u="none" strike="noStrike" cap="none" normalizeH="0" baseline="0" dirty="0">
                <a:ln>
                  <a:noFill/>
                </a:ln>
                <a:solidFill>
                  <a:srgbClr val="FF79C6"/>
                </a:solidFill>
                <a:effectLst/>
                <a:latin typeface="JetBrains Mono"/>
              </a:rPr>
              <a:t>=</a:t>
            </a:r>
            <a:r>
              <a:rPr kumimoji="0" lang="en-US" altLang="en-US" sz="1000" b="0" i="0" u="none" strike="noStrike" cap="none" normalizeH="0" baseline="0" dirty="0">
                <a:ln>
                  <a:noFill/>
                </a:ln>
                <a:solidFill>
                  <a:srgbClr val="F1FA8C"/>
                </a:solidFill>
                <a:effectLst/>
                <a:latin typeface="JetBrains Mono"/>
              </a:rPr>
              <a:t>'close'</a:t>
            </a:r>
            <a:r>
              <a:rPr kumimoji="0" lang="en-US" altLang="en-US" sz="1000" b="0" i="0" u="none" strike="noStrike" cap="none" normalizeH="0" baseline="0" dirty="0">
                <a:ln>
                  <a:noFill/>
                </a:ln>
                <a:solidFill>
                  <a:srgbClr val="F8F8F2"/>
                </a:solidFill>
                <a:effectLst/>
                <a:latin typeface="JetBrains Mono"/>
              </a:rPr>
              <a:t>)</a:t>
            </a:r>
            <a:br>
              <a:rPr kumimoji="0" lang="en-US" altLang="en-US" sz="1000" b="0" i="0" u="none" strike="noStrike" cap="none" normalizeH="0" baseline="0" dirty="0">
                <a:ln>
                  <a:noFill/>
                </a:ln>
                <a:solidFill>
                  <a:srgbClr val="F8F8F2"/>
                </a:solidFill>
                <a:effectLst/>
                <a:latin typeface="JetBrains Mono"/>
              </a:rPr>
            </a:br>
            <a:r>
              <a:rPr kumimoji="0" lang="en-US" altLang="en-US" sz="1000" b="0" i="0"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err="1">
                <a:ln>
                  <a:noFill/>
                </a:ln>
                <a:solidFill>
                  <a:srgbClr val="FF79C6"/>
                </a:solidFill>
                <a:effectLst/>
                <a:latin typeface="JetBrains Mono"/>
              </a:rPr>
              <a:t>section</a:t>
            </a:r>
            <a:r>
              <a:rPr kumimoji="0" lang="en-US" altLang="en-US" sz="1000" b="0" i="0" u="none" strike="noStrike" cap="none" normalizeH="0" baseline="0" dirty="0" err="1">
                <a:ln>
                  <a:noFill/>
                </a:ln>
                <a:solidFill>
                  <a:srgbClr val="F8F8F2"/>
                </a:solidFill>
                <a:effectLst/>
                <a:latin typeface="JetBrains Mono"/>
              </a:rPr>
              <a:t>.</a:t>
            </a:r>
            <a:r>
              <a:rPr kumimoji="0" lang="en-US" altLang="en-US" sz="1000" b="0" i="1" u="none" strike="noStrike" cap="none" normalizeH="0" baseline="0" dirty="0" err="1">
                <a:ln>
                  <a:noFill/>
                </a:ln>
                <a:solidFill>
                  <a:srgbClr val="F8F8F2"/>
                </a:solidFill>
                <a:effectLst/>
                <a:latin typeface="JetBrains Mono"/>
              </a:rPr>
              <a:t>modal</a:t>
            </a:r>
            <a:r>
              <a:rPr kumimoji="0" lang="en-US" altLang="en-US" sz="1000" b="0" i="1" u="none" strike="noStrike" cap="none" normalizeH="0" baseline="0" dirty="0">
                <a:ln>
                  <a:noFill/>
                </a:ln>
                <a:solidFill>
                  <a:srgbClr val="F8F8F2"/>
                </a:solidFill>
                <a:effectLst/>
                <a:latin typeface="JetBrains Mono"/>
              </a:rPr>
              <a:t>-card-body</a:t>
            </a:r>
            <a:br>
              <a:rPr kumimoji="0" lang="en-US" altLang="en-US" sz="1000" b="0" i="1" u="none" strike="noStrike" cap="none" normalizeH="0" baseline="0" dirty="0">
                <a:ln>
                  <a:noFill/>
                </a:ln>
                <a:solidFill>
                  <a:srgbClr val="F8F8F2"/>
                </a:solidFill>
                <a:effectLst/>
                <a:latin typeface="JetBrains Mono"/>
              </a:rPr>
            </a:br>
            <a:r>
              <a:rPr kumimoji="0" lang="en-US" altLang="en-US" sz="1000" b="0" i="1"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a:ln>
                  <a:noFill/>
                </a:ln>
                <a:solidFill>
                  <a:srgbClr val="FF79C6"/>
                </a:solidFill>
                <a:effectLst/>
                <a:latin typeface="JetBrains Mono"/>
              </a:rPr>
              <a:t>form</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a:ln>
                  <a:noFill/>
                </a:ln>
                <a:solidFill>
                  <a:srgbClr val="50FA78"/>
                </a:solidFill>
                <a:effectLst/>
                <a:latin typeface="JetBrains Mono"/>
              </a:rPr>
              <a:t>action</a:t>
            </a:r>
            <a:r>
              <a:rPr kumimoji="0" lang="en-US" altLang="en-US" sz="1000" b="0" i="0" u="none" strike="noStrike" cap="none" normalizeH="0" baseline="0" dirty="0">
                <a:ln>
                  <a:noFill/>
                </a:ln>
                <a:solidFill>
                  <a:srgbClr val="FF79C6"/>
                </a:solidFill>
                <a:effectLst/>
                <a:latin typeface="JetBrains Mono"/>
              </a:rPr>
              <a:t>=</a:t>
            </a:r>
            <a:r>
              <a:rPr kumimoji="0" lang="en-US" altLang="en-US" sz="1000" b="0" i="0" u="none" strike="noStrike" cap="none" normalizeH="0" baseline="0" dirty="0">
                <a:ln>
                  <a:noFill/>
                </a:ln>
                <a:solidFill>
                  <a:srgbClr val="F1FA8C"/>
                </a:solidFill>
                <a:effectLst/>
                <a:latin typeface="JetBrains Mono"/>
              </a:rPr>
              <a:t>`/note/</a:t>
            </a:r>
            <a:r>
              <a:rPr kumimoji="0" lang="en-US" altLang="en-US" sz="1000" b="0" i="0" u="none" strike="noStrike" cap="none" normalizeH="0" baseline="0" dirty="0">
                <a:ln>
                  <a:noFill/>
                </a:ln>
                <a:solidFill>
                  <a:srgbClr val="F8F8F2"/>
                </a:solidFill>
                <a:effectLst/>
                <a:latin typeface="JetBrains Mono"/>
              </a:rPr>
              <a:t>${</a:t>
            </a:r>
            <a:r>
              <a:rPr kumimoji="0" lang="en-US" altLang="en-US" sz="1000" b="0" i="0" u="none" strike="noStrike" cap="none" normalizeH="0" baseline="0" dirty="0" err="1">
                <a:ln>
                  <a:noFill/>
                </a:ln>
                <a:solidFill>
                  <a:srgbClr val="F8F8F2"/>
                </a:solidFill>
                <a:effectLst/>
                <a:latin typeface="JetBrains Mono"/>
              </a:rPr>
              <a:t>note.slug</a:t>
            </a:r>
            <a:r>
              <a:rPr kumimoji="0" lang="en-US" altLang="en-US" sz="1000" b="0" i="0" u="none" strike="noStrike" cap="none" normalizeH="0" baseline="0" dirty="0">
                <a:ln>
                  <a:noFill/>
                </a:ln>
                <a:solidFill>
                  <a:srgbClr val="F8F8F2"/>
                </a:solidFill>
                <a:effectLst/>
                <a:latin typeface="JetBrains Mono"/>
              </a:rPr>
              <a:t>}</a:t>
            </a:r>
            <a:r>
              <a:rPr kumimoji="0" lang="en-US" altLang="en-US" sz="1000" b="0" i="0" u="none" strike="noStrike" cap="none" normalizeH="0" baseline="0" dirty="0">
                <a:ln>
                  <a:noFill/>
                </a:ln>
                <a:solidFill>
                  <a:srgbClr val="F1FA8C"/>
                </a:solidFill>
                <a:effectLst/>
                <a:latin typeface="JetBrains Mono"/>
              </a:rPr>
              <a:t>` </a:t>
            </a:r>
            <a:r>
              <a:rPr kumimoji="0" lang="en-US" altLang="en-US" sz="1000" b="0" i="1" u="none" strike="noStrike" cap="none" normalizeH="0" baseline="0" dirty="0">
                <a:ln>
                  <a:noFill/>
                </a:ln>
                <a:solidFill>
                  <a:srgbClr val="50FA78"/>
                </a:solidFill>
                <a:effectLst/>
                <a:latin typeface="JetBrains Mono"/>
              </a:rPr>
              <a:t>method</a:t>
            </a:r>
            <a:r>
              <a:rPr kumimoji="0" lang="en-US" altLang="en-US" sz="1000" b="0" i="0" u="none" strike="noStrike" cap="none" normalizeH="0" baseline="0" dirty="0">
                <a:ln>
                  <a:noFill/>
                </a:ln>
                <a:solidFill>
                  <a:srgbClr val="FF79C6"/>
                </a:solidFill>
                <a:effectLst/>
                <a:latin typeface="JetBrains Mono"/>
              </a:rPr>
              <a:t>=</a:t>
            </a:r>
            <a:r>
              <a:rPr kumimoji="0" lang="en-US" altLang="en-US" sz="1000" b="0" i="0" u="none" strike="noStrike" cap="none" normalizeH="0" baseline="0" dirty="0">
                <a:ln>
                  <a:noFill/>
                </a:ln>
                <a:solidFill>
                  <a:srgbClr val="F1FA8C"/>
                </a:solidFill>
                <a:effectLst/>
                <a:latin typeface="JetBrains Mono"/>
              </a:rPr>
              <a:t>'PUT'</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err="1">
                <a:ln>
                  <a:noFill/>
                </a:ln>
                <a:solidFill>
                  <a:srgbClr val="F8F8F2"/>
                </a:solidFill>
                <a:effectLst/>
                <a:latin typeface="JetBrains Mono"/>
              </a:rPr>
              <a:t>note-form</a:t>
            </a:r>
            <a:r>
              <a:rPr kumimoji="0" lang="en-US" altLang="en-US" sz="1000" b="0" i="1" u="none" strike="noStrike" cap="none" normalizeH="0" baseline="0" dirty="0" err="1">
                <a:ln>
                  <a:noFill/>
                </a:ln>
                <a:solidFill>
                  <a:srgbClr val="50FA78"/>
                </a:solidFill>
                <a:effectLst/>
                <a:latin typeface="JetBrains Mono"/>
              </a:rPr>
              <a:t>#note-form</a:t>
            </a:r>
            <a:br>
              <a:rPr kumimoji="0" lang="en-US" altLang="en-US" sz="1000" b="0" i="1" u="none" strike="noStrike" cap="none" normalizeH="0" baseline="0" dirty="0">
                <a:ln>
                  <a:noFill/>
                </a:ln>
                <a:solidFill>
                  <a:srgbClr val="50FA78"/>
                </a:solidFill>
                <a:effectLst/>
                <a:latin typeface="JetBrains Mono"/>
              </a:rPr>
            </a:br>
            <a:r>
              <a:rPr kumimoji="0" lang="en-US" altLang="en-US" sz="1000" b="0" i="1" u="none" strike="noStrike" cap="none" normalizeH="0" baseline="0" dirty="0">
                <a:ln>
                  <a:noFill/>
                </a:ln>
                <a:solidFill>
                  <a:srgbClr val="50FA78"/>
                </a:solidFill>
                <a:effectLst/>
                <a:latin typeface="JetBrains Mono"/>
              </a:rPr>
              <a:t>                            </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a:ln>
                  <a:noFill/>
                </a:ln>
                <a:solidFill>
                  <a:srgbClr val="F8F8F2"/>
                </a:solidFill>
                <a:effectLst/>
                <a:latin typeface="JetBrains Mono"/>
              </a:rPr>
              <a:t>field</a:t>
            </a:r>
            <a:br>
              <a:rPr kumimoji="0" lang="en-US" altLang="en-US" sz="1000" b="0" i="1" u="none" strike="noStrike" cap="none" normalizeH="0" baseline="0" dirty="0">
                <a:ln>
                  <a:noFill/>
                </a:ln>
                <a:solidFill>
                  <a:srgbClr val="F8F8F2"/>
                </a:solidFill>
                <a:effectLst/>
                <a:latin typeface="JetBrains Mono"/>
              </a:rPr>
            </a:br>
            <a:r>
              <a:rPr kumimoji="0" lang="en-US" altLang="en-US" sz="1000" b="0" i="1"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a:ln>
                  <a:noFill/>
                </a:ln>
                <a:solidFill>
                  <a:srgbClr val="F8F8F2"/>
                </a:solidFill>
                <a:effectLst/>
                <a:latin typeface="JetBrains Mono"/>
              </a:rPr>
              <a:t>control</a:t>
            </a:r>
            <a:br>
              <a:rPr kumimoji="0" lang="en-US" altLang="en-US" sz="1000" b="0" i="1" u="none" strike="noStrike" cap="none" normalizeH="0" baseline="0" dirty="0">
                <a:ln>
                  <a:noFill/>
                </a:ln>
                <a:solidFill>
                  <a:srgbClr val="F8F8F2"/>
                </a:solidFill>
                <a:effectLst/>
                <a:latin typeface="JetBrains Mono"/>
              </a:rPr>
            </a:br>
            <a:r>
              <a:rPr kumimoji="0" lang="en-US" altLang="en-US" sz="1000" b="0" i="1"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err="1">
                <a:ln>
                  <a:noFill/>
                </a:ln>
                <a:solidFill>
                  <a:srgbClr val="FF79C6"/>
                </a:solidFill>
                <a:effectLst/>
                <a:latin typeface="JetBrains Mono"/>
              </a:rPr>
              <a:t>input</a:t>
            </a:r>
            <a:r>
              <a:rPr kumimoji="0" lang="en-US" altLang="en-US" sz="1000" b="0" i="0" u="none" strike="noStrike" cap="none" normalizeH="0" baseline="0" dirty="0" err="1">
                <a:ln>
                  <a:noFill/>
                </a:ln>
                <a:solidFill>
                  <a:srgbClr val="F8F8F2"/>
                </a:solidFill>
                <a:effectLst/>
                <a:latin typeface="JetBrains Mono"/>
              </a:rPr>
              <a:t>.</a:t>
            </a:r>
            <a:r>
              <a:rPr kumimoji="0" lang="en-US" altLang="en-US" sz="1000" b="0" i="1" u="none" strike="noStrike" cap="none" normalizeH="0" baseline="0" dirty="0" err="1">
                <a:ln>
                  <a:noFill/>
                </a:ln>
                <a:solidFill>
                  <a:srgbClr val="F8F8F2"/>
                </a:solidFill>
                <a:effectLst/>
                <a:latin typeface="JetBrains Mono"/>
              </a:rPr>
              <a:t>input</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a:ln>
                  <a:noFill/>
                </a:ln>
                <a:solidFill>
                  <a:srgbClr val="50FA78"/>
                </a:solidFill>
                <a:effectLst/>
                <a:latin typeface="JetBrains Mono"/>
              </a:rPr>
              <a:t>name</a:t>
            </a:r>
            <a:r>
              <a:rPr kumimoji="0" lang="en-US" altLang="en-US" sz="1000" b="0" i="0" u="none" strike="noStrike" cap="none" normalizeH="0" baseline="0" dirty="0">
                <a:ln>
                  <a:noFill/>
                </a:ln>
                <a:solidFill>
                  <a:srgbClr val="FF79C6"/>
                </a:solidFill>
                <a:effectLst/>
                <a:latin typeface="JetBrains Mono"/>
              </a:rPr>
              <a:t>=</a:t>
            </a:r>
            <a:r>
              <a:rPr kumimoji="0" lang="en-US" altLang="en-US" sz="1000" b="0" i="0" u="none" strike="noStrike" cap="none" normalizeH="0" baseline="0" dirty="0">
                <a:ln>
                  <a:noFill/>
                </a:ln>
                <a:solidFill>
                  <a:srgbClr val="F1FA8C"/>
                </a:solidFill>
                <a:effectLst/>
                <a:latin typeface="JetBrains Mono"/>
              </a:rPr>
              <a:t>'</a:t>
            </a:r>
            <a:r>
              <a:rPr kumimoji="0" lang="en-US" altLang="en-US" sz="1000" b="0" i="0" u="none" strike="noStrike" cap="none" normalizeH="0" baseline="0" dirty="0" err="1">
                <a:ln>
                  <a:noFill/>
                </a:ln>
                <a:solidFill>
                  <a:srgbClr val="F1FA8C"/>
                </a:solidFill>
                <a:effectLst/>
                <a:latin typeface="JetBrains Mono"/>
              </a:rPr>
              <a:t>noteTitle</a:t>
            </a:r>
            <a:r>
              <a:rPr kumimoji="0" lang="en-US" altLang="en-US" sz="1000" b="0" i="0" u="none" strike="noStrike" cap="none" normalizeH="0" baseline="0" dirty="0">
                <a:ln>
                  <a:noFill/>
                </a:ln>
                <a:solidFill>
                  <a:srgbClr val="F1FA8C"/>
                </a:solidFill>
                <a:effectLst/>
                <a:latin typeface="JetBrains Mono"/>
              </a:rPr>
              <a:t>' </a:t>
            </a:r>
            <a:r>
              <a:rPr kumimoji="0" lang="en-US" altLang="en-US" sz="1000" b="0" i="1" u="none" strike="noStrike" cap="none" normalizeH="0" baseline="0" dirty="0">
                <a:ln>
                  <a:noFill/>
                </a:ln>
                <a:solidFill>
                  <a:srgbClr val="50FA78"/>
                </a:solidFill>
                <a:effectLst/>
                <a:latin typeface="JetBrains Mono"/>
              </a:rPr>
              <a:t>type</a:t>
            </a:r>
            <a:r>
              <a:rPr kumimoji="0" lang="en-US" altLang="en-US" sz="1000" b="0" i="0" u="none" strike="noStrike" cap="none" normalizeH="0" baseline="0" dirty="0">
                <a:ln>
                  <a:noFill/>
                </a:ln>
                <a:solidFill>
                  <a:srgbClr val="FF79C6"/>
                </a:solidFill>
                <a:effectLst/>
                <a:latin typeface="JetBrains Mono"/>
              </a:rPr>
              <a:t>=</a:t>
            </a:r>
            <a:r>
              <a:rPr kumimoji="0" lang="en-US" altLang="en-US" sz="1000" b="0" i="0" u="none" strike="noStrike" cap="none" normalizeH="0" baseline="0" dirty="0">
                <a:ln>
                  <a:noFill/>
                </a:ln>
                <a:solidFill>
                  <a:srgbClr val="F1FA8C"/>
                </a:solidFill>
                <a:effectLst/>
                <a:latin typeface="JetBrains Mono"/>
              </a:rPr>
              <a:t>'text' </a:t>
            </a:r>
            <a:r>
              <a:rPr kumimoji="0" lang="en-US" altLang="en-US" sz="1000" b="0" i="1" u="none" strike="noStrike" cap="none" normalizeH="0" baseline="0" dirty="0">
                <a:ln>
                  <a:noFill/>
                </a:ln>
                <a:solidFill>
                  <a:srgbClr val="50FA78"/>
                </a:solidFill>
                <a:effectLst/>
                <a:latin typeface="JetBrains Mono"/>
              </a:rPr>
              <a:t>placeholder</a:t>
            </a:r>
            <a:r>
              <a:rPr kumimoji="0" lang="en-US" altLang="en-US" sz="1000" b="0" i="0" u="none" strike="noStrike" cap="none" normalizeH="0" baseline="0" dirty="0">
                <a:ln>
                  <a:noFill/>
                </a:ln>
                <a:solidFill>
                  <a:srgbClr val="FF79C6"/>
                </a:solidFill>
                <a:effectLst/>
                <a:latin typeface="JetBrains Mono"/>
              </a:rPr>
              <a:t>=</a:t>
            </a:r>
            <a:r>
              <a:rPr kumimoji="0" lang="en-US" altLang="en-US" sz="1000" b="0" i="0" u="none" strike="noStrike" cap="none" normalizeH="0" baseline="0" dirty="0">
                <a:ln>
                  <a:noFill/>
                </a:ln>
                <a:solidFill>
                  <a:srgbClr val="F1FA8C"/>
                </a:solidFill>
                <a:effectLst/>
                <a:latin typeface="JetBrains Mono"/>
              </a:rPr>
              <a:t>'Title' </a:t>
            </a:r>
            <a:r>
              <a:rPr kumimoji="0" lang="en-US" altLang="en-US" sz="1000" b="0" i="1" u="none" strike="noStrike" cap="none" normalizeH="0" baseline="0" dirty="0">
                <a:ln>
                  <a:noFill/>
                </a:ln>
                <a:solidFill>
                  <a:srgbClr val="50FA78"/>
                </a:solidFill>
                <a:effectLst/>
                <a:latin typeface="JetBrains Mono"/>
              </a:rPr>
              <a:t>value</a:t>
            </a:r>
            <a:r>
              <a:rPr kumimoji="0" lang="en-US" altLang="en-US" sz="1000" b="0" i="0" u="none" strike="noStrike" cap="none" normalizeH="0" baseline="0" dirty="0">
                <a:ln>
                  <a:noFill/>
                </a:ln>
                <a:solidFill>
                  <a:srgbClr val="FF79C6"/>
                </a:solidFill>
                <a:effectLst/>
                <a:latin typeface="JetBrains Mono"/>
              </a:rPr>
              <a:t>=</a:t>
            </a:r>
            <a:r>
              <a:rPr kumimoji="0" lang="en-US" altLang="en-US" sz="1000" b="0" i="0" u="none" strike="noStrike" cap="none" normalizeH="0" baseline="0" dirty="0" err="1">
                <a:ln>
                  <a:noFill/>
                </a:ln>
                <a:solidFill>
                  <a:srgbClr val="F8F8F2"/>
                </a:solidFill>
                <a:effectLst/>
                <a:latin typeface="JetBrains Mono"/>
              </a:rPr>
              <a:t>note.title</a:t>
            </a:r>
            <a:r>
              <a:rPr kumimoji="0" lang="en-US" altLang="en-US" sz="1000" b="0" i="0" u="none" strike="noStrike" cap="none" normalizeH="0" baseline="0" dirty="0">
                <a:ln>
                  <a:noFill/>
                </a:ln>
                <a:solidFill>
                  <a:srgbClr val="F8F8F2"/>
                </a:solidFill>
                <a:effectLst/>
                <a:latin typeface="JetBrains Mono"/>
              </a:rPr>
              <a:t>)</a:t>
            </a:r>
            <a:br>
              <a:rPr kumimoji="0" lang="en-US" altLang="en-US" sz="1000" b="0" i="0" u="none" strike="noStrike" cap="none" normalizeH="0" baseline="0" dirty="0">
                <a:ln>
                  <a:noFill/>
                </a:ln>
                <a:solidFill>
                  <a:srgbClr val="F8F8F2"/>
                </a:solidFill>
                <a:effectLst/>
                <a:latin typeface="JetBrains Mono"/>
              </a:rPr>
            </a:br>
            <a:r>
              <a:rPr kumimoji="0" lang="en-US" altLang="en-US" sz="1000" b="0" i="0" u="none" strike="noStrike" cap="none" normalizeH="0" baseline="0" dirty="0">
                <a:ln>
                  <a:noFill/>
                </a:ln>
                <a:solidFill>
                  <a:srgbClr val="F8F8F2"/>
                </a:solidFill>
                <a:effectLst/>
                <a:latin typeface="JetBrains Mono"/>
              </a:rPr>
              <a:t>                            .</a:t>
            </a:r>
            <a:r>
              <a:rPr kumimoji="0" lang="en-US" altLang="en-US" sz="1000" b="0" i="1" u="none" strike="noStrike" cap="none" normalizeH="0" baseline="0" dirty="0">
                <a:ln>
                  <a:noFill/>
                </a:ln>
                <a:solidFill>
                  <a:srgbClr val="F8F8F2"/>
                </a:solidFill>
                <a:effectLst/>
                <a:latin typeface="JetBrains Mono"/>
              </a:rPr>
              <a:t>field</a:t>
            </a:r>
            <a:br>
              <a:rPr kumimoji="0" lang="en-US" altLang="en-US" sz="1000" b="0" i="1" u="none" strike="noStrike" cap="none" normalizeH="0" baseline="0" dirty="0">
                <a:ln>
                  <a:noFill/>
                </a:ln>
                <a:solidFill>
                  <a:srgbClr val="F8F8F2"/>
                </a:solidFill>
                <a:effectLst/>
                <a:latin typeface="JetBrains Mono"/>
              </a:rPr>
            </a:br>
            <a:r>
              <a:rPr kumimoji="0" lang="en-US" altLang="en-US" sz="1000" b="0" i="1"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a:ln>
                  <a:noFill/>
                </a:ln>
                <a:solidFill>
                  <a:srgbClr val="F8F8F2"/>
                </a:solidFill>
                <a:effectLst/>
                <a:latin typeface="JetBrains Mono"/>
              </a:rPr>
              <a:t>control</a:t>
            </a:r>
            <a:br>
              <a:rPr kumimoji="0" lang="en-US" altLang="en-US" sz="1000" b="0" i="1" u="none" strike="noStrike" cap="none" normalizeH="0" baseline="0" dirty="0">
                <a:ln>
                  <a:noFill/>
                </a:ln>
                <a:solidFill>
                  <a:srgbClr val="F8F8F2"/>
                </a:solidFill>
                <a:effectLst/>
                <a:latin typeface="JetBrains Mono"/>
              </a:rPr>
            </a:br>
            <a:r>
              <a:rPr kumimoji="0" lang="en-US" altLang="en-US" sz="1000" b="0" i="1"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err="1">
                <a:ln>
                  <a:noFill/>
                </a:ln>
                <a:solidFill>
                  <a:srgbClr val="FF79C6"/>
                </a:solidFill>
                <a:effectLst/>
                <a:latin typeface="JetBrains Mono"/>
              </a:rPr>
              <a:t>input</a:t>
            </a:r>
            <a:r>
              <a:rPr kumimoji="0" lang="en-US" altLang="en-US" sz="1000" b="0" i="0" u="none" strike="noStrike" cap="none" normalizeH="0" baseline="0" dirty="0" err="1">
                <a:ln>
                  <a:noFill/>
                </a:ln>
                <a:solidFill>
                  <a:srgbClr val="F8F8F2"/>
                </a:solidFill>
                <a:effectLst/>
                <a:latin typeface="JetBrains Mono"/>
              </a:rPr>
              <a:t>.</a:t>
            </a:r>
            <a:r>
              <a:rPr kumimoji="0" lang="en-US" altLang="en-US" sz="1000" b="0" i="1" u="none" strike="noStrike" cap="none" normalizeH="0" baseline="0" dirty="0" err="1">
                <a:ln>
                  <a:noFill/>
                </a:ln>
                <a:solidFill>
                  <a:srgbClr val="F8F8F2"/>
                </a:solidFill>
                <a:effectLst/>
                <a:latin typeface="JetBrains Mono"/>
              </a:rPr>
              <a:t>input</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a:ln>
                  <a:noFill/>
                </a:ln>
                <a:solidFill>
                  <a:srgbClr val="50FA78"/>
                </a:solidFill>
                <a:effectLst/>
                <a:latin typeface="JetBrains Mono"/>
              </a:rPr>
              <a:t>name</a:t>
            </a:r>
            <a:r>
              <a:rPr kumimoji="0" lang="en-US" altLang="en-US" sz="1000" b="0" i="0" u="none" strike="noStrike" cap="none" normalizeH="0" baseline="0" dirty="0">
                <a:ln>
                  <a:noFill/>
                </a:ln>
                <a:solidFill>
                  <a:srgbClr val="FF79C6"/>
                </a:solidFill>
                <a:effectLst/>
                <a:latin typeface="JetBrains Mono"/>
              </a:rPr>
              <a:t>=</a:t>
            </a:r>
            <a:r>
              <a:rPr kumimoji="0" lang="en-US" altLang="en-US" sz="1000" b="0" i="0" u="none" strike="noStrike" cap="none" normalizeH="0" baseline="0" dirty="0">
                <a:ln>
                  <a:noFill/>
                </a:ln>
                <a:solidFill>
                  <a:srgbClr val="F1FA8C"/>
                </a:solidFill>
                <a:effectLst/>
                <a:latin typeface="JetBrains Mono"/>
              </a:rPr>
              <a:t>'</a:t>
            </a:r>
            <a:r>
              <a:rPr kumimoji="0" lang="en-US" altLang="en-US" sz="1000" b="0" i="0" u="none" strike="noStrike" cap="none" normalizeH="0" baseline="0" dirty="0" err="1">
                <a:ln>
                  <a:noFill/>
                </a:ln>
                <a:solidFill>
                  <a:srgbClr val="F1FA8C"/>
                </a:solidFill>
                <a:effectLst/>
                <a:latin typeface="JetBrains Mono"/>
              </a:rPr>
              <a:t>noteDescription</a:t>
            </a:r>
            <a:r>
              <a:rPr kumimoji="0" lang="en-US" altLang="en-US" sz="1000" b="0" i="0" u="none" strike="noStrike" cap="none" normalizeH="0" baseline="0" dirty="0">
                <a:ln>
                  <a:noFill/>
                </a:ln>
                <a:solidFill>
                  <a:srgbClr val="F1FA8C"/>
                </a:solidFill>
                <a:effectLst/>
                <a:latin typeface="JetBrains Mono"/>
              </a:rPr>
              <a:t>' </a:t>
            </a:r>
            <a:r>
              <a:rPr kumimoji="0" lang="en-US" altLang="en-US" sz="1000" b="0" i="1" u="none" strike="noStrike" cap="none" normalizeH="0" baseline="0" dirty="0">
                <a:ln>
                  <a:noFill/>
                </a:ln>
                <a:solidFill>
                  <a:srgbClr val="50FA78"/>
                </a:solidFill>
                <a:effectLst/>
                <a:latin typeface="JetBrains Mono"/>
              </a:rPr>
              <a:t>type</a:t>
            </a:r>
            <a:r>
              <a:rPr kumimoji="0" lang="en-US" altLang="en-US" sz="1000" b="0" i="0" u="none" strike="noStrike" cap="none" normalizeH="0" baseline="0" dirty="0">
                <a:ln>
                  <a:noFill/>
                </a:ln>
                <a:solidFill>
                  <a:srgbClr val="FF79C6"/>
                </a:solidFill>
                <a:effectLst/>
                <a:latin typeface="JetBrains Mono"/>
              </a:rPr>
              <a:t>=</a:t>
            </a:r>
            <a:r>
              <a:rPr kumimoji="0" lang="en-US" altLang="en-US" sz="1000" b="0" i="0" u="none" strike="noStrike" cap="none" normalizeH="0" baseline="0" dirty="0">
                <a:ln>
                  <a:noFill/>
                </a:ln>
                <a:solidFill>
                  <a:srgbClr val="F1FA8C"/>
                </a:solidFill>
                <a:effectLst/>
                <a:latin typeface="JetBrains Mono"/>
              </a:rPr>
              <a:t>'text' </a:t>
            </a:r>
            <a:r>
              <a:rPr kumimoji="0" lang="en-US" altLang="en-US" sz="1000" b="0" i="1" u="none" strike="noStrike" cap="none" normalizeH="0" baseline="0" dirty="0">
                <a:ln>
                  <a:noFill/>
                </a:ln>
                <a:solidFill>
                  <a:srgbClr val="50FA78"/>
                </a:solidFill>
                <a:effectLst/>
                <a:latin typeface="JetBrains Mono"/>
              </a:rPr>
              <a:t>placeholder</a:t>
            </a:r>
            <a:r>
              <a:rPr kumimoji="0" lang="en-US" altLang="en-US" sz="1000" b="0" i="0" u="none" strike="noStrike" cap="none" normalizeH="0" baseline="0" dirty="0">
                <a:ln>
                  <a:noFill/>
                </a:ln>
                <a:solidFill>
                  <a:srgbClr val="FF79C6"/>
                </a:solidFill>
                <a:effectLst/>
                <a:latin typeface="JetBrains Mono"/>
              </a:rPr>
              <a:t>=</a:t>
            </a:r>
            <a:r>
              <a:rPr kumimoji="0" lang="en-US" altLang="en-US" sz="1000" b="0" i="0" u="none" strike="noStrike" cap="none" normalizeH="0" baseline="0" dirty="0">
                <a:ln>
                  <a:noFill/>
                </a:ln>
                <a:solidFill>
                  <a:srgbClr val="F1FA8C"/>
                </a:solidFill>
                <a:effectLst/>
                <a:latin typeface="JetBrains Mono"/>
              </a:rPr>
              <a:t>'Short description' </a:t>
            </a:r>
            <a:r>
              <a:rPr kumimoji="0" lang="en-US" altLang="en-US" sz="1000" b="0" i="1" u="none" strike="noStrike" cap="none" normalizeH="0" baseline="0" dirty="0">
                <a:ln>
                  <a:noFill/>
                </a:ln>
                <a:solidFill>
                  <a:srgbClr val="50FA78"/>
                </a:solidFill>
                <a:effectLst/>
                <a:latin typeface="JetBrains Mono"/>
              </a:rPr>
              <a:t>value</a:t>
            </a:r>
            <a:r>
              <a:rPr kumimoji="0" lang="en-US" altLang="en-US" sz="1000" b="0" i="0" u="none" strike="noStrike" cap="none" normalizeH="0" baseline="0" dirty="0">
                <a:ln>
                  <a:noFill/>
                </a:ln>
                <a:solidFill>
                  <a:srgbClr val="FF79C6"/>
                </a:solidFill>
                <a:effectLst/>
                <a:latin typeface="JetBrains Mono"/>
              </a:rPr>
              <a:t>=</a:t>
            </a:r>
            <a:r>
              <a:rPr kumimoji="0" lang="en-US" altLang="en-US" sz="1000" b="0" i="0" u="none" strike="noStrike" cap="none" normalizeH="0" baseline="0" dirty="0" err="1">
                <a:ln>
                  <a:noFill/>
                </a:ln>
                <a:solidFill>
                  <a:srgbClr val="F8F8F2"/>
                </a:solidFill>
                <a:effectLst/>
                <a:latin typeface="JetBrains Mono"/>
              </a:rPr>
              <a:t>note.description</a:t>
            </a:r>
            <a:r>
              <a:rPr kumimoji="0" lang="en-US" altLang="en-US" sz="1000" b="0" i="0" u="none" strike="noStrike" cap="none" normalizeH="0" baseline="0" dirty="0">
                <a:ln>
                  <a:noFill/>
                </a:ln>
                <a:solidFill>
                  <a:srgbClr val="F8F8F2"/>
                </a:solidFill>
                <a:effectLst/>
                <a:latin typeface="JetBrains Mono"/>
              </a:rPr>
              <a:t>)</a:t>
            </a:r>
            <a:br>
              <a:rPr kumimoji="0" lang="en-US" altLang="en-US" sz="1000" b="0" i="0" u="none" strike="noStrike" cap="none" normalizeH="0" baseline="0" dirty="0">
                <a:ln>
                  <a:noFill/>
                </a:ln>
                <a:solidFill>
                  <a:srgbClr val="F8F8F2"/>
                </a:solidFill>
                <a:effectLst/>
                <a:latin typeface="JetBrains Mono"/>
              </a:rPr>
            </a:br>
            <a:r>
              <a:rPr kumimoji="0" lang="en-US" altLang="en-US" sz="1000" b="0" i="0" u="none" strike="noStrike" cap="none" normalizeH="0" baseline="0" dirty="0">
                <a:ln>
                  <a:noFill/>
                </a:ln>
                <a:solidFill>
                  <a:srgbClr val="F8F8F2"/>
                </a:solidFill>
                <a:effectLst/>
                <a:latin typeface="JetBrains Mono"/>
              </a:rPr>
              <a:t>                            .</a:t>
            </a:r>
            <a:r>
              <a:rPr kumimoji="0" lang="en-US" altLang="en-US" sz="1000" b="0" i="1" u="none" strike="noStrike" cap="none" normalizeH="0" baseline="0" dirty="0">
                <a:ln>
                  <a:noFill/>
                </a:ln>
                <a:solidFill>
                  <a:srgbClr val="F8F8F2"/>
                </a:solidFill>
                <a:effectLst/>
                <a:latin typeface="JetBrains Mono"/>
              </a:rPr>
              <a:t>field</a:t>
            </a:r>
            <a:br>
              <a:rPr kumimoji="0" lang="en-US" altLang="en-US" sz="1000" b="0" i="1" u="none" strike="noStrike" cap="none" normalizeH="0" baseline="0" dirty="0">
                <a:ln>
                  <a:noFill/>
                </a:ln>
                <a:solidFill>
                  <a:srgbClr val="F8F8F2"/>
                </a:solidFill>
                <a:effectLst/>
                <a:latin typeface="JetBrains Mono"/>
              </a:rPr>
            </a:br>
            <a:r>
              <a:rPr kumimoji="0" lang="en-US" altLang="en-US" sz="1000" b="0" i="1"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a:ln>
                  <a:noFill/>
                </a:ln>
                <a:solidFill>
                  <a:srgbClr val="F8F8F2"/>
                </a:solidFill>
                <a:effectLst/>
                <a:latin typeface="JetBrains Mono"/>
              </a:rPr>
              <a:t>control</a:t>
            </a:r>
            <a:br>
              <a:rPr kumimoji="0" lang="en-US" altLang="en-US" sz="1000" b="0" i="1" u="none" strike="noStrike" cap="none" normalizeH="0" baseline="0" dirty="0">
                <a:ln>
                  <a:noFill/>
                </a:ln>
                <a:solidFill>
                  <a:srgbClr val="F8F8F2"/>
                </a:solidFill>
                <a:effectLst/>
                <a:latin typeface="JetBrains Mono"/>
              </a:rPr>
            </a:br>
            <a:r>
              <a:rPr kumimoji="0" lang="en-US" altLang="en-US" sz="1000" b="0" i="1"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err="1">
                <a:ln>
                  <a:noFill/>
                </a:ln>
                <a:solidFill>
                  <a:srgbClr val="FF79C6"/>
                </a:solidFill>
                <a:effectLst/>
                <a:latin typeface="JetBrains Mono"/>
              </a:rPr>
              <a:t>textarea</a:t>
            </a:r>
            <a:r>
              <a:rPr kumimoji="0" lang="en-US" altLang="en-US" sz="1000" b="0" i="0" u="none" strike="noStrike" cap="none" normalizeH="0" baseline="0" dirty="0" err="1">
                <a:ln>
                  <a:noFill/>
                </a:ln>
                <a:solidFill>
                  <a:srgbClr val="F8F8F2"/>
                </a:solidFill>
                <a:effectLst/>
                <a:latin typeface="JetBrains Mono"/>
              </a:rPr>
              <a:t>.</a:t>
            </a:r>
            <a:r>
              <a:rPr kumimoji="0" lang="en-US" altLang="en-US" sz="1000" b="0" i="1" u="none" strike="noStrike" cap="none" normalizeH="0" baseline="0" dirty="0" err="1">
                <a:ln>
                  <a:noFill/>
                </a:ln>
                <a:solidFill>
                  <a:srgbClr val="F8F8F2"/>
                </a:solidFill>
                <a:effectLst/>
                <a:latin typeface="JetBrains Mono"/>
              </a:rPr>
              <a:t>textarea</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a:ln>
                  <a:noFill/>
                </a:ln>
                <a:solidFill>
                  <a:srgbClr val="50FA78"/>
                </a:solidFill>
                <a:effectLst/>
                <a:latin typeface="JetBrains Mono"/>
              </a:rPr>
              <a:t>name</a:t>
            </a:r>
            <a:r>
              <a:rPr kumimoji="0" lang="en-US" altLang="en-US" sz="1000" b="0" i="0" u="none" strike="noStrike" cap="none" normalizeH="0" baseline="0" dirty="0">
                <a:ln>
                  <a:noFill/>
                </a:ln>
                <a:solidFill>
                  <a:srgbClr val="FF79C6"/>
                </a:solidFill>
                <a:effectLst/>
                <a:latin typeface="JetBrains Mono"/>
              </a:rPr>
              <a:t>=</a:t>
            </a:r>
            <a:r>
              <a:rPr kumimoji="0" lang="en-US" altLang="en-US" sz="1000" b="0" i="0" u="none" strike="noStrike" cap="none" normalizeH="0" baseline="0" dirty="0">
                <a:ln>
                  <a:noFill/>
                </a:ln>
                <a:solidFill>
                  <a:srgbClr val="F1FA8C"/>
                </a:solidFill>
                <a:effectLst/>
                <a:latin typeface="JetBrains Mono"/>
              </a:rPr>
              <a:t>'</a:t>
            </a:r>
            <a:r>
              <a:rPr kumimoji="0" lang="en-US" altLang="en-US" sz="1000" b="0" i="0" u="none" strike="noStrike" cap="none" normalizeH="0" baseline="0" dirty="0" err="1">
                <a:ln>
                  <a:noFill/>
                </a:ln>
                <a:solidFill>
                  <a:srgbClr val="F1FA8C"/>
                </a:solidFill>
                <a:effectLst/>
                <a:latin typeface="JetBrains Mono"/>
              </a:rPr>
              <a:t>noteContent</a:t>
            </a:r>
            <a:r>
              <a:rPr kumimoji="0" lang="en-US" altLang="en-US" sz="1000" b="0" i="0" u="none" strike="noStrike" cap="none" normalizeH="0" baseline="0" dirty="0">
                <a:ln>
                  <a:noFill/>
                </a:ln>
                <a:solidFill>
                  <a:srgbClr val="F1FA8C"/>
                </a:solidFill>
                <a:effectLst/>
                <a:latin typeface="JetBrains Mono"/>
              </a:rPr>
              <a:t>' </a:t>
            </a:r>
            <a:r>
              <a:rPr kumimoji="0" lang="en-US" altLang="en-US" sz="1000" b="0" i="1" u="none" strike="noStrike" cap="none" normalizeH="0" baseline="0" dirty="0">
                <a:ln>
                  <a:noFill/>
                </a:ln>
                <a:solidFill>
                  <a:srgbClr val="50FA78"/>
                </a:solidFill>
                <a:effectLst/>
                <a:latin typeface="JetBrains Mono"/>
              </a:rPr>
              <a:t>placeholder</a:t>
            </a:r>
            <a:r>
              <a:rPr kumimoji="0" lang="en-US" altLang="en-US" sz="1000" b="0" i="0" u="none" strike="noStrike" cap="none" normalizeH="0" baseline="0" dirty="0">
                <a:ln>
                  <a:noFill/>
                </a:ln>
                <a:solidFill>
                  <a:srgbClr val="FF79C6"/>
                </a:solidFill>
                <a:effectLst/>
                <a:latin typeface="JetBrains Mono"/>
              </a:rPr>
              <a:t>=</a:t>
            </a:r>
            <a:r>
              <a:rPr kumimoji="0" lang="en-US" altLang="en-US" sz="1000" b="0" i="0" u="none" strike="noStrike" cap="none" normalizeH="0" baseline="0" dirty="0">
                <a:ln>
                  <a:noFill/>
                </a:ln>
                <a:solidFill>
                  <a:srgbClr val="F1FA8C"/>
                </a:solidFill>
                <a:effectLst/>
                <a:latin typeface="JetBrains Mono"/>
              </a:rPr>
              <a:t>'Contents'</a:t>
            </a:r>
            <a:r>
              <a:rPr kumimoji="0" lang="en-US" altLang="en-US" sz="1000" b="0" i="0"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a:ln>
                  <a:noFill/>
                </a:ln>
                <a:solidFill>
                  <a:srgbClr val="F1FA8C"/>
                </a:solidFill>
                <a:effectLst/>
                <a:latin typeface="JetBrains Mono"/>
              </a:rPr>
              <a:t>#{</a:t>
            </a:r>
            <a:r>
              <a:rPr kumimoji="0" lang="en-US" altLang="en-US" sz="1000" b="0" i="0" u="none" strike="noStrike" cap="none" normalizeH="0" baseline="0" dirty="0" err="1">
                <a:ln>
                  <a:noFill/>
                </a:ln>
                <a:solidFill>
                  <a:srgbClr val="F8F8F2"/>
                </a:solidFill>
                <a:effectLst/>
                <a:latin typeface="JetBrains Mono"/>
              </a:rPr>
              <a:t>note.content</a:t>
            </a:r>
            <a:r>
              <a:rPr kumimoji="0" lang="en-US" altLang="en-US" sz="1000" b="0" i="0" u="none" strike="noStrike" cap="none" normalizeH="0" baseline="0" dirty="0">
                <a:ln>
                  <a:noFill/>
                </a:ln>
                <a:solidFill>
                  <a:srgbClr val="F1FA8C"/>
                </a:solidFill>
                <a:effectLst/>
                <a:latin typeface="JetBrains Mono"/>
              </a:rPr>
              <a:t>}</a:t>
            </a:r>
            <a:br>
              <a:rPr kumimoji="0" lang="en-US" altLang="en-US" sz="1000" b="0" i="0" u="none" strike="noStrike" cap="none" normalizeH="0" baseline="0" dirty="0">
                <a:ln>
                  <a:noFill/>
                </a:ln>
                <a:solidFill>
                  <a:srgbClr val="F1FA8C"/>
                </a:solidFill>
                <a:effectLst/>
                <a:latin typeface="JetBrains Mono"/>
              </a:rPr>
            </a:br>
            <a:r>
              <a:rPr kumimoji="0" lang="en-US" altLang="en-US" sz="1000" b="0" i="0" u="none" strike="noStrike" cap="none" normalizeH="0" baseline="0" dirty="0">
                <a:ln>
                  <a:noFill/>
                </a:ln>
                <a:solidFill>
                  <a:srgbClr val="F1FA8C"/>
                </a:solidFill>
                <a:effectLst/>
                <a:latin typeface="JetBrains Mono"/>
              </a:rPr>
              <a:t>                            </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a:ln>
                  <a:noFill/>
                </a:ln>
                <a:solidFill>
                  <a:srgbClr val="F8F8F2"/>
                </a:solidFill>
                <a:effectLst/>
                <a:latin typeface="JetBrains Mono"/>
              </a:rPr>
              <a:t>field</a:t>
            </a:r>
            <a:br>
              <a:rPr kumimoji="0" lang="en-US" altLang="en-US" sz="1000" b="0" i="1" u="none" strike="noStrike" cap="none" normalizeH="0" baseline="0" dirty="0">
                <a:ln>
                  <a:noFill/>
                </a:ln>
                <a:solidFill>
                  <a:srgbClr val="F8F8F2"/>
                </a:solidFill>
                <a:effectLst/>
                <a:latin typeface="JetBrains Mono"/>
              </a:rPr>
            </a:br>
            <a:r>
              <a:rPr kumimoji="0" lang="en-US" altLang="en-US" sz="1000" b="0" i="1"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a:ln>
                  <a:noFill/>
                </a:ln>
                <a:solidFill>
                  <a:srgbClr val="F8F8F2"/>
                </a:solidFill>
                <a:effectLst/>
                <a:latin typeface="JetBrains Mono"/>
              </a:rPr>
              <a:t>control</a:t>
            </a:r>
            <a:br>
              <a:rPr kumimoji="0" lang="en-US" altLang="en-US" sz="1000" b="0" i="1" u="none" strike="noStrike" cap="none" normalizeH="0" baseline="0" dirty="0">
                <a:ln>
                  <a:noFill/>
                </a:ln>
                <a:solidFill>
                  <a:srgbClr val="F8F8F2"/>
                </a:solidFill>
                <a:effectLst/>
                <a:latin typeface="JetBrains Mono"/>
              </a:rPr>
            </a:br>
            <a:r>
              <a:rPr kumimoji="0" lang="en-US" altLang="en-US" sz="1000" b="0" i="1" u="none" strike="noStrike" cap="none" normalizeH="0" baseline="0" dirty="0">
                <a:ln>
                  <a:noFill/>
                </a:ln>
                <a:solidFill>
                  <a:srgbClr val="F8F8F2"/>
                </a:solidFill>
                <a:effectLst/>
                <a:latin typeface="JetBrains Mono"/>
              </a:rPr>
              <a:t>                                    </a:t>
            </a:r>
            <a:r>
              <a:rPr kumimoji="0" lang="en-US" altLang="en-US" sz="1000" b="0" i="0" u="none" strike="noStrike" cap="none" normalizeH="0" baseline="0" dirty="0">
                <a:ln>
                  <a:noFill/>
                </a:ln>
                <a:solidFill>
                  <a:srgbClr val="FF79C6"/>
                </a:solidFill>
                <a:effectLst/>
                <a:latin typeface="JetBrains Mono"/>
              </a:rPr>
              <a:t>button</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a:ln>
                  <a:noFill/>
                </a:ln>
                <a:solidFill>
                  <a:srgbClr val="F8F8F2"/>
                </a:solidFill>
                <a:effectLst/>
                <a:latin typeface="JetBrains Mono"/>
              </a:rPr>
              <a:t>button</a:t>
            </a:r>
            <a:r>
              <a:rPr kumimoji="0" lang="en-US" altLang="en-US" sz="1000" b="0" i="0" u="none" strike="noStrike" cap="none" normalizeH="0" baseline="0" dirty="0">
                <a:ln>
                  <a:noFill/>
                </a:ln>
                <a:solidFill>
                  <a:srgbClr val="F8F8F2"/>
                </a:solidFill>
                <a:effectLst/>
                <a:latin typeface="JetBrains Mono"/>
              </a:rPr>
              <a:t>.</a:t>
            </a:r>
            <a:r>
              <a:rPr kumimoji="0" lang="en-US" altLang="en-US" sz="1000" b="0" i="1" u="none" strike="noStrike" cap="none" normalizeH="0" baseline="0" dirty="0">
                <a:ln>
                  <a:noFill/>
                </a:ln>
                <a:solidFill>
                  <a:srgbClr val="F8F8F2"/>
                </a:solidFill>
                <a:effectLst/>
                <a:latin typeface="JetBrains Mono"/>
              </a:rPr>
              <a:t>is-link </a:t>
            </a:r>
            <a:r>
              <a:rPr kumimoji="0" lang="en-US" altLang="en-US" sz="1000" b="0" i="0" u="none" strike="noStrike" cap="none" normalizeH="0" baseline="0" dirty="0">
                <a:ln>
                  <a:noFill/>
                </a:ln>
                <a:solidFill>
                  <a:srgbClr val="F1FA8C"/>
                </a:solidFill>
                <a:effectLst/>
                <a:latin typeface="JetBrains Mono"/>
              </a:rPr>
              <a:t>Save</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7718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Views (7)</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To create and update notes, we’ll use some JavaScript, both to show/hide a modal with a form, and to submit the requests via Ajax.</a:t>
            </a:r>
          </a:p>
          <a:p>
            <a:r>
              <a:rPr lang="en-US" dirty="0"/>
              <a:t>Create </a:t>
            </a:r>
            <a:r>
              <a:rPr lang="en-US" b="1" dirty="0"/>
              <a:t>static/public/scripts/main.js</a:t>
            </a:r>
          </a:p>
          <a:p>
            <a:endParaRPr lang="en-US" b="1" dirty="0"/>
          </a:p>
          <a:p>
            <a:endParaRPr lang="en-US" b="1" dirty="0"/>
          </a:p>
          <a:p>
            <a:endParaRPr lang="en-US" b="1" dirty="0"/>
          </a:p>
          <a:p>
            <a:endParaRPr lang="en-US" b="1" dirty="0"/>
          </a:p>
          <a:p>
            <a:pPr marL="0" indent="0">
              <a:buNone/>
            </a:pPr>
            <a:endParaRPr lang="en-US" b="1" dirty="0"/>
          </a:p>
          <a:p>
            <a:endParaRPr lang="en-US" dirty="0"/>
          </a:p>
        </p:txBody>
      </p:sp>
      <p:sp>
        <p:nvSpPr>
          <p:cNvPr id="2" name="Rectangle 1">
            <a:extLst>
              <a:ext uri="{FF2B5EF4-FFF2-40B4-BE49-F238E27FC236}">
                <a16:creationId xmlns:a16="http://schemas.microsoft.com/office/drawing/2014/main" id="{CE29AE1F-815C-48A4-98EF-838A8C2337D5}"/>
              </a:ext>
            </a:extLst>
          </p:cNvPr>
          <p:cNvSpPr>
            <a:spLocks noChangeArrowheads="1"/>
          </p:cNvSpPr>
          <p:nvPr/>
        </p:nvSpPr>
        <p:spPr bwMode="auto">
          <a:xfrm>
            <a:off x="1174173" y="3036234"/>
            <a:ext cx="5185064" cy="341632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6272A4"/>
                </a:solidFill>
                <a:effectLst/>
                <a:latin typeface="JetBrains Mono"/>
              </a:rPr>
              <a:t>// Modal</a:t>
            </a:r>
            <a:br>
              <a:rPr kumimoji="0" lang="en-US" altLang="en-US" sz="900" b="0" i="1" u="none" strike="noStrike" cap="none" normalizeH="0" baseline="0">
                <a:ln>
                  <a:noFill/>
                </a:ln>
                <a:solidFill>
                  <a:srgbClr val="6272A4"/>
                </a:solidFill>
                <a:effectLst/>
                <a:latin typeface="JetBrains Mono"/>
              </a:rPr>
            </a:br>
            <a:br>
              <a:rPr kumimoji="0" lang="en-US" altLang="en-US" sz="900" b="0" i="1" u="none" strike="noStrike" cap="none" normalizeH="0" baseline="0">
                <a:ln>
                  <a:noFill/>
                </a:ln>
                <a:solidFill>
                  <a:srgbClr val="6272A4"/>
                </a:solidFill>
                <a:effectLst/>
                <a:latin typeface="JetBrains Mono"/>
              </a:rPr>
            </a:b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F8F8F2"/>
                </a:solidFill>
                <a:effectLst/>
                <a:latin typeface="JetBrains Mono"/>
              </a:rPr>
              <a:t>modal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document.</a:t>
            </a:r>
            <a:r>
              <a:rPr kumimoji="0" lang="en-US" altLang="en-US" sz="900" b="0" i="0" u="none" strike="noStrike" cap="none" normalizeH="0" baseline="0">
                <a:ln>
                  <a:noFill/>
                </a:ln>
                <a:solidFill>
                  <a:srgbClr val="50FA7B"/>
                </a:solidFill>
                <a:effectLst/>
                <a:latin typeface="JetBrains Mono"/>
              </a:rPr>
              <a:t>querySelector</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".modal"</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F8F8F2"/>
                </a:solidFill>
                <a:effectLst/>
                <a:latin typeface="JetBrains Mono"/>
              </a:rPr>
              <a:t>html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document.</a:t>
            </a:r>
            <a:r>
              <a:rPr kumimoji="0" lang="en-US" altLang="en-US" sz="900" b="0" i="0" u="none" strike="noStrike" cap="none" normalizeH="0" baseline="0">
                <a:ln>
                  <a:noFill/>
                </a:ln>
                <a:solidFill>
                  <a:srgbClr val="50FA7B"/>
                </a:solidFill>
                <a:effectLst/>
                <a:latin typeface="JetBrains Mono"/>
              </a:rPr>
              <a:t>querySelector</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"html"</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F79C6"/>
                </a:solidFill>
                <a:effectLst/>
                <a:latin typeface="JetBrains Mono"/>
              </a:rPr>
              <a:t>const </a:t>
            </a:r>
            <a:r>
              <a:rPr kumimoji="0" lang="en-US" altLang="en-US" sz="900" b="0" i="1" u="none" strike="noStrike" cap="none" normalizeH="0" baseline="0">
                <a:ln>
                  <a:noFill/>
                </a:ln>
                <a:solidFill>
                  <a:srgbClr val="8BE9FD"/>
                </a:solidFill>
                <a:effectLst/>
                <a:latin typeface="JetBrains Mono"/>
              </a:rPr>
              <a:t>showModal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=&gt;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modal.classList.</a:t>
            </a:r>
            <a:r>
              <a:rPr kumimoji="0" lang="en-US" altLang="en-US" sz="900" b="0" i="0" u="none" strike="noStrike" cap="none" normalizeH="0" baseline="0">
                <a:ln>
                  <a:noFill/>
                </a:ln>
                <a:solidFill>
                  <a:srgbClr val="50FA7B"/>
                </a:solidFill>
                <a:effectLst/>
                <a:latin typeface="JetBrains Mono"/>
              </a:rPr>
              <a:t>add</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"is-active"</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html.classList.</a:t>
            </a:r>
            <a:r>
              <a:rPr kumimoji="0" lang="en-US" altLang="en-US" sz="900" b="0" i="0" u="none" strike="noStrike" cap="none" normalizeH="0" baseline="0">
                <a:ln>
                  <a:noFill/>
                </a:ln>
                <a:solidFill>
                  <a:srgbClr val="50FA7B"/>
                </a:solidFill>
                <a:effectLst/>
                <a:latin typeface="JetBrains Mono"/>
              </a:rPr>
              <a:t>add</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"is-clipped"</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F79C6"/>
                </a:solidFill>
                <a:effectLst/>
                <a:latin typeface="JetBrains Mono"/>
              </a:rPr>
              <a:t>const </a:t>
            </a:r>
            <a:r>
              <a:rPr kumimoji="0" lang="en-US" altLang="en-US" sz="900" b="0" i="1" u="none" strike="noStrike" cap="none" normalizeH="0" baseline="0">
                <a:ln>
                  <a:noFill/>
                </a:ln>
                <a:solidFill>
                  <a:srgbClr val="8BE9FD"/>
                </a:solidFill>
                <a:effectLst/>
                <a:latin typeface="JetBrains Mono"/>
              </a:rPr>
              <a:t>hideModal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=&gt;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modal.classList.</a:t>
            </a:r>
            <a:r>
              <a:rPr kumimoji="0" lang="en-US" altLang="en-US" sz="900" b="0" i="0" u="none" strike="noStrike" cap="none" normalizeH="0" baseline="0">
                <a:ln>
                  <a:noFill/>
                </a:ln>
                <a:solidFill>
                  <a:srgbClr val="50FA7B"/>
                </a:solidFill>
                <a:effectLst/>
                <a:latin typeface="JetBrains Mono"/>
              </a:rPr>
              <a:t>remove</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"is-active"</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html.classList.</a:t>
            </a:r>
            <a:r>
              <a:rPr kumimoji="0" lang="en-US" altLang="en-US" sz="900" b="0" i="0" u="none" strike="noStrike" cap="none" normalizeH="0" baseline="0">
                <a:ln>
                  <a:noFill/>
                </a:ln>
                <a:solidFill>
                  <a:srgbClr val="50FA7B"/>
                </a:solidFill>
                <a:effectLst/>
                <a:latin typeface="JetBrains Mono"/>
              </a:rPr>
              <a:t>remove</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"is-clipped"</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document.</a:t>
            </a:r>
            <a:r>
              <a:rPr kumimoji="0" lang="en-US" altLang="en-US" sz="900" b="0" i="0" u="none" strike="noStrike" cap="none" normalizeH="0" baseline="0">
                <a:ln>
                  <a:noFill/>
                </a:ln>
                <a:solidFill>
                  <a:srgbClr val="50FA7B"/>
                </a:solidFill>
                <a:effectLst/>
                <a:latin typeface="JetBrains Mono"/>
              </a:rPr>
              <a:t>querySelector</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"a.show-modal"</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50FA7B"/>
                </a:solidFill>
                <a:effectLst/>
                <a:latin typeface="JetBrains Mono"/>
              </a:rPr>
              <a:t>addEventListener</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"click"</a:t>
            </a: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function</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e</a:t>
            </a: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FFB86C"/>
                </a:solidFill>
                <a:effectLst/>
                <a:latin typeface="JetBrains Mono"/>
              </a:rPr>
              <a:t>e</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50FA7B"/>
                </a:solidFill>
                <a:effectLst/>
                <a:latin typeface="JetBrains Mono"/>
              </a:rPr>
              <a:t>preventDefault</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8BE9FD"/>
                </a:solidFill>
                <a:effectLst/>
                <a:latin typeface="JetBrains Mono"/>
              </a:rPr>
              <a:t>showModal</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modal.</a:t>
            </a:r>
            <a:r>
              <a:rPr kumimoji="0" lang="en-US" altLang="en-US" sz="900" b="0" i="0" u="none" strike="noStrike" cap="none" normalizeH="0" baseline="0">
                <a:ln>
                  <a:noFill/>
                </a:ln>
                <a:solidFill>
                  <a:srgbClr val="50FA7B"/>
                </a:solidFill>
                <a:effectLst/>
                <a:latin typeface="JetBrains Mono"/>
              </a:rPr>
              <a:t>querySelector</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".modal .delete"</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50FA7B"/>
                </a:solidFill>
                <a:effectLst/>
                <a:latin typeface="JetBrains Mono"/>
              </a:rPr>
              <a:t>addEventListener</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"click"</a:t>
            </a: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function</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e</a:t>
            </a: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FFB86C"/>
                </a:solidFill>
                <a:effectLst/>
                <a:latin typeface="JetBrains Mono"/>
              </a:rPr>
              <a:t>e</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50FA7B"/>
                </a:solidFill>
                <a:effectLst/>
                <a:latin typeface="JetBrains Mono"/>
              </a:rPr>
              <a:t>preventDefault</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8BE9FD"/>
                </a:solidFill>
                <a:effectLst/>
                <a:latin typeface="JetBrains Mono"/>
              </a:rPr>
              <a:t>hideModal</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768943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Views (8)</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Create Form Submit</a:t>
            </a:r>
          </a:p>
          <a:p>
            <a:endParaRPr lang="en-US" b="1" dirty="0"/>
          </a:p>
          <a:p>
            <a:endParaRPr lang="en-US" b="1" dirty="0"/>
          </a:p>
          <a:p>
            <a:endParaRPr lang="en-US" b="1" dirty="0"/>
          </a:p>
          <a:p>
            <a:endParaRPr lang="en-US" b="1" dirty="0"/>
          </a:p>
          <a:p>
            <a:pPr marL="0" indent="0">
              <a:buNone/>
            </a:pPr>
            <a:endParaRPr lang="en-US" b="1" dirty="0"/>
          </a:p>
          <a:p>
            <a:endParaRPr lang="en-US" dirty="0"/>
          </a:p>
        </p:txBody>
      </p:sp>
      <p:sp>
        <p:nvSpPr>
          <p:cNvPr id="3" name="Rectangle 1">
            <a:extLst>
              <a:ext uri="{FF2B5EF4-FFF2-40B4-BE49-F238E27FC236}">
                <a16:creationId xmlns:a16="http://schemas.microsoft.com/office/drawing/2014/main" id="{FBB92C55-9E29-40D1-A4B2-A67EA94A7F46}"/>
              </a:ext>
            </a:extLst>
          </p:cNvPr>
          <p:cNvSpPr>
            <a:spLocks noChangeArrowheads="1"/>
          </p:cNvSpPr>
          <p:nvPr/>
        </p:nvSpPr>
        <p:spPr bwMode="auto">
          <a:xfrm>
            <a:off x="1174173" y="2012963"/>
            <a:ext cx="5330536" cy="341632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6272A4"/>
                </a:solidFill>
                <a:effectLst/>
                <a:latin typeface="JetBrains Mono"/>
              </a:rPr>
              <a:t>// Form submit</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form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document.</a:t>
            </a:r>
            <a:r>
              <a:rPr kumimoji="0" lang="en-US" altLang="en-US" sz="1200" b="0" i="0" u="none" strike="noStrike" cap="none" normalizeH="0" baseline="0" dirty="0" err="1">
                <a:ln>
                  <a:noFill/>
                </a:ln>
                <a:solidFill>
                  <a:srgbClr val="50FA7B"/>
                </a:solidFill>
                <a:effectLst/>
                <a:latin typeface="JetBrains Mono"/>
              </a:rPr>
              <a:t>querySelector</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"#note-form"</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err="1">
                <a:ln>
                  <a:noFill/>
                </a:ln>
                <a:solidFill>
                  <a:srgbClr val="F8F8F2"/>
                </a:solidFill>
                <a:effectLst/>
                <a:latin typeface="JetBrains Mono"/>
              </a:rPr>
              <a:t>url</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form.</a:t>
            </a:r>
            <a:r>
              <a:rPr kumimoji="0" lang="en-US" altLang="en-US" sz="1200" b="0" i="0" u="none" strike="noStrike" cap="none" normalizeH="0" baseline="0" dirty="0" err="1">
                <a:ln>
                  <a:noFill/>
                </a:ln>
                <a:solidFill>
                  <a:srgbClr val="50FA7B"/>
                </a:solidFill>
                <a:effectLst/>
                <a:latin typeface="JetBrains Mono"/>
              </a:rPr>
              <a:t>getAttribute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"action"</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method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form.</a:t>
            </a:r>
            <a:r>
              <a:rPr kumimoji="0" lang="en-US" altLang="en-US" sz="1200" b="0" i="0" u="none" strike="noStrike" cap="none" normalizeH="0" baseline="0" dirty="0" err="1">
                <a:ln>
                  <a:noFill/>
                </a:ln>
                <a:solidFill>
                  <a:srgbClr val="50FA7B"/>
                </a:solidFill>
                <a:effectLst/>
                <a:latin typeface="JetBrains Mono"/>
              </a:rPr>
              <a:t>getAttribute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"method"</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1" u="none" strike="noStrike" cap="none" normalizeH="0" baseline="0" dirty="0" err="1">
                <a:ln>
                  <a:noFill/>
                </a:ln>
                <a:solidFill>
                  <a:srgbClr val="8BE9FD"/>
                </a:solidFill>
                <a:effectLst/>
                <a:latin typeface="JetBrains Mono"/>
              </a:rPr>
              <a:t>prependNote</a:t>
            </a:r>
            <a:r>
              <a:rPr kumimoji="0" lang="en-US" altLang="en-US" sz="1200" b="0" i="1" u="none" strike="noStrike" cap="none" normalizeH="0" baseline="0" dirty="0">
                <a:ln>
                  <a:noFill/>
                </a:ln>
                <a:solidFill>
                  <a:srgbClr val="8BE9FD"/>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html </a:t>
            </a:r>
            <a:r>
              <a:rPr kumimoji="0" lang="en-US" altLang="en-US" sz="1200" b="0" i="0" u="none" strike="noStrike" cap="none" normalizeH="0" baseline="0" dirty="0">
                <a:ln>
                  <a:noFill/>
                </a:ln>
                <a:solidFill>
                  <a:srgbClr val="FF79C6"/>
                </a:solidFill>
                <a:effectLst/>
                <a:latin typeface="JetBrains Mono"/>
              </a:rPr>
              <a:t>=&gt;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err="1">
                <a:ln>
                  <a:noFill/>
                </a:ln>
                <a:solidFill>
                  <a:srgbClr val="F8F8F2"/>
                </a:solidFill>
                <a:effectLst/>
                <a:latin typeface="JetBrains Mono"/>
              </a:rPr>
              <a:t>notesList</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document.</a:t>
            </a:r>
            <a:r>
              <a:rPr kumimoji="0" lang="en-US" altLang="en-US" sz="1200" b="0" i="0" u="none" strike="noStrike" cap="none" normalizeH="0" baseline="0" dirty="0" err="1">
                <a:ln>
                  <a:noFill/>
                </a:ln>
                <a:solidFill>
                  <a:srgbClr val="50FA7B"/>
                </a:solidFill>
                <a:effectLst/>
                <a:latin typeface="JetBrains Mono"/>
              </a:rPr>
              <a:t>querySelector</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".notes-list"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div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document.</a:t>
            </a:r>
            <a:r>
              <a:rPr kumimoji="0" lang="en-US" altLang="en-US" sz="1200" b="0" i="0" u="none" strike="noStrike" cap="none" normalizeH="0" baseline="0" dirty="0" err="1">
                <a:ln>
                  <a:noFill/>
                </a:ln>
                <a:solidFill>
                  <a:srgbClr val="50FA7B"/>
                </a:solidFill>
                <a:effectLst/>
                <a:latin typeface="JetBrains Mono"/>
              </a:rPr>
              <a:t>createElement</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"div"</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div.innerHTML</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html</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notesList.</a:t>
            </a:r>
            <a:r>
              <a:rPr kumimoji="0" lang="en-US" altLang="en-US" sz="1200" b="0" i="0" u="none" strike="noStrike" cap="none" normalizeH="0" baseline="0" dirty="0" err="1">
                <a:ln>
                  <a:noFill/>
                </a:ln>
                <a:solidFill>
                  <a:srgbClr val="50FA7B"/>
                </a:solidFill>
                <a:effectLst/>
                <a:latin typeface="JetBrains Mono"/>
              </a:rPr>
              <a:t>insertBefore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err="1">
                <a:ln>
                  <a:noFill/>
                </a:ln>
                <a:solidFill>
                  <a:srgbClr val="F8F8F2"/>
                </a:solidFill>
                <a:effectLst/>
                <a:latin typeface="JetBrains Mono"/>
              </a:rPr>
              <a:t>div.firstChild</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notesList.firstChild</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1" u="none" strike="noStrike" cap="none" normalizeH="0" baseline="0" dirty="0" err="1">
                <a:ln>
                  <a:noFill/>
                </a:ln>
                <a:solidFill>
                  <a:srgbClr val="8BE9FD"/>
                </a:solidFill>
                <a:effectLst/>
                <a:latin typeface="JetBrains Mono"/>
              </a:rPr>
              <a:t>updateNote</a:t>
            </a:r>
            <a:r>
              <a:rPr kumimoji="0" lang="en-US" altLang="en-US" sz="1200" b="0" i="1" u="none" strike="noStrike" cap="none" normalizeH="0" baseline="0" dirty="0">
                <a:ln>
                  <a:noFill/>
                </a:ln>
                <a:solidFill>
                  <a:srgbClr val="8BE9FD"/>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html </a:t>
            </a:r>
            <a:r>
              <a:rPr kumimoji="0" lang="en-US" altLang="en-US" sz="1200" b="0" i="0" u="none" strike="noStrike" cap="none" normalizeH="0" baseline="0" dirty="0">
                <a:ln>
                  <a:noFill/>
                </a:ln>
                <a:solidFill>
                  <a:srgbClr val="FF79C6"/>
                </a:solidFill>
                <a:effectLst/>
                <a:latin typeface="JetBrains Mono"/>
              </a:rPr>
              <a:t>=&gt;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article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document.</a:t>
            </a:r>
            <a:r>
              <a:rPr kumimoji="0" lang="en-US" altLang="en-US" sz="1200" b="0" i="0" u="none" strike="noStrike" cap="none" normalizeH="0" baseline="0" dirty="0" err="1">
                <a:ln>
                  <a:noFill/>
                </a:ln>
                <a:solidFill>
                  <a:srgbClr val="50FA7B"/>
                </a:solidFill>
                <a:effectLst/>
                <a:latin typeface="JetBrains Mono"/>
              </a:rPr>
              <a:t>querySelector</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"article"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div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document.</a:t>
            </a:r>
            <a:r>
              <a:rPr kumimoji="0" lang="en-US" altLang="en-US" sz="1200" b="0" i="0" u="none" strike="noStrike" cap="none" normalizeH="0" baseline="0" dirty="0" err="1">
                <a:ln>
                  <a:noFill/>
                </a:ln>
                <a:solidFill>
                  <a:srgbClr val="50FA7B"/>
                </a:solidFill>
                <a:effectLst/>
                <a:latin typeface="JetBrains Mono"/>
              </a:rPr>
              <a:t>createElement</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"div"</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div.innerHTML</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html</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article.parentNode.</a:t>
            </a:r>
            <a:r>
              <a:rPr kumimoji="0" lang="en-US" altLang="en-US" sz="1200" b="0" i="1" u="none" strike="noStrike" cap="none" normalizeH="0" baseline="0" dirty="0" err="1">
                <a:ln>
                  <a:noFill/>
                </a:ln>
                <a:solidFill>
                  <a:srgbClr val="8BE9FD"/>
                </a:solidFill>
                <a:effectLst/>
                <a:latin typeface="JetBrains Mono"/>
              </a:rPr>
              <a:t>replaceChild</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err="1">
                <a:ln>
                  <a:noFill/>
                </a:ln>
                <a:solidFill>
                  <a:srgbClr val="F8F8F2"/>
                </a:solidFill>
                <a:effectLst/>
                <a:latin typeface="JetBrains Mono"/>
              </a:rPr>
              <a:t>div.firstChild</a:t>
            </a:r>
            <a:r>
              <a:rPr kumimoji="0" lang="en-US" altLang="en-US" sz="1200" b="0" i="0" u="none" strike="noStrike" cap="none" normalizeH="0" baseline="0" dirty="0">
                <a:ln>
                  <a:noFill/>
                </a:ln>
                <a:solidFill>
                  <a:srgbClr val="F8F8F2"/>
                </a:solidFill>
                <a:effectLst/>
                <a:latin typeface="JetBrains Mono"/>
              </a:rPr>
              <a:t>, article);</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1478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E01AD-EABC-4B1A-8731-72F17381A1CF}"/>
              </a:ext>
            </a:extLst>
          </p:cNvPr>
          <p:cNvSpPr>
            <a:spLocks noGrp="1"/>
          </p:cNvSpPr>
          <p:nvPr>
            <p:ph type="title"/>
          </p:nvPr>
        </p:nvSpPr>
        <p:spPr/>
        <p:txBody>
          <a:bodyPr/>
          <a:lstStyle/>
          <a:p>
            <a:r>
              <a:rPr lang="en-US" dirty="0"/>
              <a:t>Node.js HTTP Module (2)</a:t>
            </a:r>
          </a:p>
        </p:txBody>
      </p:sp>
      <p:sp>
        <p:nvSpPr>
          <p:cNvPr id="3" name="Content Placeholder 2">
            <a:extLst>
              <a:ext uri="{FF2B5EF4-FFF2-40B4-BE49-F238E27FC236}">
                <a16:creationId xmlns:a16="http://schemas.microsoft.com/office/drawing/2014/main" id="{AA55433A-8B5D-4274-A739-57456E29D8CA}"/>
              </a:ext>
            </a:extLst>
          </p:cNvPr>
          <p:cNvSpPr>
            <a:spLocks noGrp="1"/>
          </p:cNvSpPr>
          <p:nvPr>
            <p:ph sz="quarter" idx="34"/>
          </p:nvPr>
        </p:nvSpPr>
        <p:spPr/>
        <p:txBody>
          <a:bodyPr>
            <a:normAutofit lnSpcReduction="10000"/>
          </a:bodyPr>
          <a:lstStyle/>
          <a:p>
            <a:r>
              <a:rPr lang="en-US" dirty="0"/>
              <a:t>Node.js has a built-in module called HTTP, which allows Node.js to transfer data over the Hyper Text Transfer Protocol (HTTP)</a:t>
            </a:r>
          </a:p>
          <a:p>
            <a:r>
              <a:rPr lang="en-US" dirty="0"/>
              <a:t>Node.js as a Web Server</a:t>
            </a:r>
          </a:p>
          <a:p>
            <a:endParaRPr lang="en-US" dirty="0"/>
          </a:p>
          <a:p>
            <a:endParaRPr lang="en-US" dirty="0"/>
          </a:p>
          <a:p>
            <a:endParaRPr lang="en-US" dirty="0"/>
          </a:p>
          <a:p>
            <a:r>
              <a:rPr lang="en-US" b="1" dirty="0" err="1"/>
              <a:t>http.createServer</a:t>
            </a:r>
            <a:r>
              <a:rPr lang="en-US" b="1" dirty="0"/>
              <a:t>()</a:t>
            </a:r>
            <a:r>
              <a:rPr lang="en-US" dirty="0"/>
              <a:t> will be executed when user access website via port 8080</a:t>
            </a:r>
          </a:p>
          <a:p>
            <a:r>
              <a:rPr lang="en-US" b="1" dirty="0" err="1"/>
              <a:t>res.writeHead</a:t>
            </a:r>
            <a:r>
              <a:rPr lang="en-US" b="1" dirty="0"/>
              <a:t>()</a:t>
            </a:r>
            <a:r>
              <a:rPr lang="en-US" dirty="0"/>
              <a:t> allow us add HTTP Header</a:t>
            </a:r>
          </a:p>
          <a:p>
            <a:endParaRPr lang="en-US" dirty="0"/>
          </a:p>
        </p:txBody>
      </p:sp>
      <p:pic>
        <p:nvPicPr>
          <p:cNvPr id="4" name="Picture 3">
            <a:extLst>
              <a:ext uri="{FF2B5EF4-FFF2-40B4-BE49-F238E27FC236}">
                <a16:creationId xmlns:a16="http://schemas.microsoft.com/office/drawing/2014/main" id="{CFBBE574-0536-4052-A994-3677FD5EDDA7}"/>
              </a:ext>
            </a:extLst>
          </p:cNvPr>
          <p:cNvPicPr>
            <a:picLocks noChangeAspect="1"/>
          </p:cNvPicPr>
          <p:nvPr/>
        </p:nvPicPr>
        <p:blipFill>
          <a:blip r:embed="rId2"/>
          <a:stretch>
            <a:fillRect/>
          </a:stretch>
        </p:blipFill>
        <p:spPr>
          <a:xfrm>
            <a:off x="1243879" y="2920711"/>
            <a:ext cx="6981825" cy="1390650"/>
          </a:xfrm>
          <a:prstGeom prst="rect">
            <a:avLst/>
          </a:prstGeom>
        </p:spPr>
      </p:pic>
    </p:spTree>
    <p:extLst>
      <p:ext uri="{BB962C8B-B14F-4D97-AF65-F5344CB8AC3E}">
        <p14:creationId xmlns:p14="http://schemas.microsoft.com/office/powerpoint/2010/main" val="15228301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Views (9)</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On Success, we will hide Modal, reset form, and </a:t>
            </a:r>
            <a:r>
              <a:rPr lang="en-US" dirty="0" err="1"/>
              <a:t>prependNote</a:t>
            </a:r>
            <a:r>
              <a:rPr lang="en-US" dirty="0"/>
              <a:t> or call </a:t>
            </a:r>
            <a:r>
              <a:rPr lang="en-US" dirty="0" err="1"/>
              <a:t>updateNote</a:t>
            </a:r>
            <a:endParaRPr lang="en-US" dirty="0"/>
          </a:p>
          <a:p>
            <a:endParaRPr lang="en-US" dirty="0"/>
          </a:p>
          <a:p>
            <a:endParaRPr lang="en-US" b="1" dirty="0"/>
          </a:p>
          <a:p>
            <a:endParaRPr lang="en-US" b="1" dirty="0"/>
          </a:p>
          <a:p>
            <a:endParaRPr lang="en-US" b="1" dirty="0"/>
          </a:p>
          <a:p>
            <a:endParaRPr lang="en-US" b="1" dirty="0"/>
          </a:p>
          <a:p>
            <a:pPr marL="0" indent="0">
              <a:buNone/>
            </a:pPr>
            <a:endParaRPr lang="en-US" b="1" dirty="0"/>
          </a:p>
          <a:p>
            <a:endParaRPr lang="en-US" dirty="0"/>
          </a:p>
        </p:txBody>
      </p:sp>
      <p:sp>
        <p:nvSpPr>
          <p:cNvPr id="3" name="Rectangle 1">
            <a:extLst>
              <a:ext uri="{FF2B5EF4-FFF2-40B4-BE49-F238E27FC236}">
                <a16:creationId xmlns:a16="http://schemas.microsoft.com/office/drawing/2014/main" id="{4AE0B95A-CEA3-44BD-86C8-E4F7779544FD}"/>
              </a:ext>
            </a:extLst>
          </p:cNvPr>
          <p:cNvSpPr>
            <a:spLocks noChangeArrowheads="1"/>
          </p:cNvSpPr>
          <p:nvPr/>
        </p:nvSpPr>
        <p:spPr bwMode="auto">
          <a:xfrm>
            <a:off x="1153391" y="2172391"/>
            <a:ext cx="3917373" cy="415498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1" u="none" strike="noStrike" cap="none" normalizeH="0" baseline="0">
                <a:ln>
                  <a:noFill/>
                </a:ln>
                <a:solidFill>
                  <a:srgbClr val="8BE9FD"/>
                </a:solidFill>
                <a:effectLst/>
                <a:latin typeface="JetBrains Mono"/>
              </a:rPr>
              <a:t>onSuccess </a:t>
            </a:r>
            <a:r>
              <a:rPr kumimoji="0" lang="en-US" altLang="en-US" sz="1200" b="0" i="0" u="none" strike="noStrike" cap="none" normalizeH="0" baseline="0">
                <a:ln>
                  <a:noFill/>
                </a:ln>
                <a:solidFill>
                  <a:srgbClr val="FF79C6"/>
                </a:solidFill>
                <a:effectLst/>
                <a:latin typeface="JetBrains Mono"/>
              </a:rPr>
              <a:t>= </a:t>
            </a:r>
            <a:r>
              <a:rPr kumimoji="0" lang="en-US" altLang="en-US" sz="1200" b="0" i="1" u="none" strike="noStrike" cap="none" normalizeH="0" baseline="0">
                <a:ln>
                  <a:noFill/>
                </a:ln>
                <a:solidFill>
                  <a:srgbClr val="FFB86C"/>
                </a:solidFill>
                <a:effectLst/>
                <a:latin typeface="JetBrains Mono"/>
              </a:rPr>
              <a:t>html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8BE9FD"/>
                </a:solidFill>
                <a:effectLst/>
                <a:latin typeface="JetBrains Mono"/>
              </a:rPr>
              <a:t>hideModal</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form.</a:t>
            </a:r>
            <a:r>
              <a:rPr kumimoji="0" lang="en-US" altLang="en-US" sz="1200" b="0" i="0" u="none" strike="noStrike" cap="none" normalizeH="0" baseline="0">
                <a:ln>
                  <a:noFill/>
                </a:ln>
                <a:solidFill>
                  <a:srgbClr val="50FA7B"/>
                </a:solidFill>
                <a:effectLst/>
                <a:latin typeface="JetBrains Mono"/>
              </a:rPr>
              <a:t>reset</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if </a:t>
            </a:r>
            <a:r>
              <a:rPr kumimoji="0" lang="en-US" altLang="en-US" sz="1200" b="0" i="0" u="none" strike="noStrike" cap="none" normalizeH="0" baseline="0">
                <a:ln>
                  <a:noFill/>
                </a:ln>
                <a:solidFill>
                  <a:srgbClr val="F8F8F2"/>
                </a:solidFill>
                <a:effectLst/>
                <a:latin typeface="JetBrains Mono"/>
              </a:rPr>
              <a:t>(method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"POST"</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8BE9FD"/>
                </a:solidFill>
                <a:effectLst/>
                <a:latin typeface="JetBrains Mono"/>
              </a:rPr>
              <a:t>prependNote</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html</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 </a:t>
            </a:r>
            <a:r>
              <a:rPr kumimoji="0" lang="en-US" altLang="en-US" sz="1200" b="0" i="0" u="none" strike="noStrike" cap="none" normalizeH="0" baseline="0">
                <a:ln>
                  <a:noFill/>
                </a:ln>
                <a:solidFill>
                  <a:srgbClr val="FF79C6"/>
                </a:solidFill>
                <a:effectLst/>
                <a:latin typeface="JetBrains Mono"/>
              </a:rPr>
              <a:t>else if </a:t>
            </a:r>
            <a:r>
              <a:rPr kumimoji="0" lang="en-US" altLang="en-US" sz="1200" b="0" i="0" u="none" strike="noStrike" cap="none" normalizeH="0" baseline="0">
                <a:ln>
                  <a:noFill/>
                </a:ln>
                <a:solidFill>
                  <a:srgbClr val="F8F8F2"/>
                </a:solidFill>
                <a:effectLst/>
                <a:latin typeface="JetBrains Mono"/>
              </a:rPr>
              <a:t>(method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"PUT"</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8BE9FD"/>
                </a:solidFill>
                <a:effectLst/>
                <a:latin typeface="JetBrains Mono"/>
              </a:rPr>
              <a:t>updateNote</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html</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form.</a:t>
            </a:r>
            <a:r>
              <a:rPr kumimoji="0" lang="en-US" altLang="en-US" sz="1200" b="0" i="0" u="none" strike="noStrike" cap="none" normalizeH="0" baseline="0">
                <a:ln>
                  <a:noFill/>
                </a:ln>
                <a:solidFill>
                  <a:srgbClr val="50FA7B"/>
                </a:solidFill>
                <a:effectLst/>
                <a:latin typeface="JetBrains Mono"/>
              </a:rPr>
              <a:t>addEventListener</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"submit"</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e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preventDefault</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8BE9FD"/>
                </a:solidFill>
                <a:effectLst/>
                <a:latin typeface="JetBrains Mono"/>
              </a:rPr>
              <a:t>fetch</a:t>
            </a:r>
            <a:r>
              <a:rPr kumimoji="0" lang="en-US" altLang="en-US" sz="1200" b="0" i="0" u="none" strike="noStrike" cap="none" normalizeH="0" baseline="0">
                <a:ln>
                  <a:noFill/>
                </a:ln>
                <a:solidFill>
                  <a:srgbClr val="F8F8F2"/>
                </a:solidFill>
                <a:effectLst/>
                <a:latin typeface="JetBrains Mono"/>
              </a:rPr>
              <a:t>(url,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method,</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body</a:t>
            </a:r>
            <a:r>
              <a:rPr kumimoji="0" lang="en-US" altLang="en-US" sz="1200" b="0" i="0" u="none" strike="noStrike" cap="none" normalizeH="0" baseline="0">
                <a:ln>
                  <a:noFill/>
                </a:ln>
                <a:solidFill>
                  <a:srgbClr val="FF79C6"/>
                </a:solidFill>
                <a:effectLst/>
                <a:latin typeface="JetBrains Mono"/>
              </a:rPr>
              <a:t>: new </a:t>
            </a:r>
            <a:r>
              <a:rPr kumimoji="0" lang="en-US" altLang="en-US" sz="1200" b="0" i="0" u="none" strike="noStrike" cap="none" normalizeH="0" baseline="0">
                <a:ln>
                  <a:noFill/>
                </a:ln>
                <a:solidFill>
                  <a:srgbClr val="F8F8F2"/>
                </a:solidFill>
                <a:effectLst/>
                <a:latin typeface="JetBrains Mono"/>
              </a:rPr>
              <a:t>FormData(form)</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50FA7B"/>
                </a:solidFill>
                <a:effectLst/>
                <a:latin typeface="JetBrains Mono"/>
              </a:rPr>
              <a:t>then</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response </a:t>
            </a:r>
            <a:r>
              <a:rPr kumimoji="0" lang="en-US" altLang="en-US" sz="1200" b="0" i="0" u="none" strike="noStrike" cap="none" normalizeH="0" baseline="0">
                <a:ln>
                  <a:noFill/>
                </a:ln>
                <a:solidFill>
                  <a:srgbClr val="FF79C6"/>
                </a:solidFill>
                <a:effectLst/>
                <a:latin typeface="JetBrains Mono"/>
              </a:rPr>
              <a:t>=&gt; </a:t>
            </a:r>
            <a:r>
              <a:rPr kumimoji="0" lang="en-US" altLang="en-US" sz="1200" b="0" i="1" u="none" strike="noStrike" cap="none" normalizeH="0" baseline="0">
                <a:ln>
                  <a:noFill/>
                </a:ln>
                <a:solidFill>
                  <a:srgbClr val="FFB86C"/>
                </a:solidFill>
                <a:effectLst/>
                <a:latin typeface="JetBrains Mono"/>
              </a:rPr>
              <a:t>response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text</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50FA7B"/>
                </a:solidFill>
                <a:effectLst/>
                <a:latin typeface="JetBrains Mono"/>
              </a:rPr>
              <a:t>then</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text </a:t>
            </a:r>
            <a:r>
              <a:rPr kumimoji="0" lang="en-US" altLang="en-US" sz="1200" b="0" i="0" u="none" strike="noStrike" cap="none" normalizeH="0" baseline="0">
                <a:ln>
                  <a:noFill/>
                </a:ln>
                <a:solidFill>
                  <a:srgbClr val="FF79C6"/>
                </a:solidFill>
                <a:effectLst/>
                <a:latin typeface="JetBrains Mono"/>
              </a:rPr>
              <a:t>=&gt; </a:t>
            </a:r>
            <a:r>
              <a:rPr kumimoji="0" lang="en-US" altLang="en-US" sz="1200" b="0" i="1" u="none" strike="noStrike" cap="none" normalizeH="0" baseline="0">
                <a:ln>
                  <a:noFill/>
                </a:ln>
                <a:solidFill>
                  <a:srgbClr val="8BE9FD"/>
                </a:solidFill>
                <a:effectLst/>
                <a:latin typeface="JetBrains Mono"/>
              </a:rPr>
              <a:t>onSuccess</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text</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50FA7B"/>
                </a:solidFill>
                <a:effectLst/>
                <a:latin typeface="JetBrains Mono"/>
              </a:rPr>
              <a:t>catch</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error </a:t>
            </a:r>
            <a:r>
              <a:rPr kumimoji="0" lang="en-US" altLang="en-US" sz="1200" b="0" i="0" u="none" strike="noStrike" cap="none" normalizeH="0" baseline="0">
                <a:ln>
                  <a:noFill/>
                </a:ln>
                <a:solidFill>
                  <a:srgbClr val="FF79C6"/>
                </a:solidFill>
                <a:effectLst/>
                <a:latin typeface="JetBrains Mono"/>
              </a:rPr>
              <a:t>=&gt; </a:t>
            </a:r>
            <a:r>
              <a:rPr kumimoji="0" lang="en-US" altLang="en-US" sz="1200" b="0" i="1" u="none" strike="noStrike" cap="none" normalizeH="0" baseline="0">
                <a:ln>
                  <a:noFill/>
                </a:ln>
                <a:solidFill>
                  <a:srgbClr val="8BE9FD"/>
                </a:solidFill>
                <a:effectLst/>
                <a:latin typeface="JetBrains Mono"/>
              </a:rPr>
              <a:t>console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error</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error</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593057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Views (10)</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Adding Support for Views on the Server</a:t>
            </a:r>
          </a:p>
          <a:p>
            <a:r>
              <a:rPr lang="en-US" dirty="0"/>
              <a:t>In our </a:t>
            </a:r>
            <a:r>
              <a:rPr lang="en-US" b="1" dirty="0"/>
              <a:t>server.js</a:t>
            </a:r>
            <a:r>
              <a:rPr lang="en-US" dirty="0"/>
              <a:t>, import </a:t>
            </a:r>
            <a:r>
              <a:rPr lang="en-US" b="1" dirty="0"/>
              <a:t>Path</a:t>
            </a:r>
            <a:r>
              <a:rPr lang="en-US" dirty="0"/>
              <a:t>, and we will use it to include our view</a:t>
            </a:r>
          </a:p>
          <a:p>
            <a:endParaRPr lang="en-US" dirty="0"/>
          </a:p>
          <a:p>
            <a:r>
              <a:rPr lang="en-US" dirty="0"/>
              <a:t>We replace </a:t>
            </a:r>
            <a:r>
              <a:rPr lang="en-US" i="1" dirty="0" err="1"/>
              <a:t>server.route</a:t>
            </a:r>
            <a:r>
              <a:rPr lang="en-US" i="1" dirty="0"/>
              <a:t>(Routes)</a:t>
            </a:r>
            <a:r>
              <a:rPr lang="en-US" dirty="0"/>
              <a:t> with below codes</a:t>
            </a:r>
          </a:p>
          <a:p>
            <a:endParaRPr lang="en-US" dirty="0"/>
          </a:p>
          <a:p>
            <a:endParaRPr lang="en-US" b="1" dirty="0"/>
          </a:p>
          <a:p>
            <a:endParaRPr lang="en-US" b="1" dirty="0"/>
          </a:p>
          <a:p>
            <a:endParaRPr lang="en-US" b="1" dirty="0"/>
          </a:p>
          <a:p>
            <a:endParaRPr lang="en-US" b="1" dirty="0"/>
          </a:p>
          <a:p>
            <a:pPr marL="0" indent="0">
              <a:buNone/>
            </a:pPr>
            <a:endParaRPr lang="en-US" b="1" dirty="0"/>
          </a:p>
          <a:p>
            <a:endParaRPr lang="en-US" dirty="0"/>
          </a:p>
        </p:txBody>
      </p:sp>
      <p:sp>
        <p:nvSpPr>
          <p:cNvPr id="2" name="Rectangle 1">
            <a:extLst>
              <a:ext uri="{FF2B5EF4-FFF2-40B4-BE49-F238E27FC236}">
                <a16:creationId xmlns:a16="http://schemas.microsoft.com/office/drawing/2014/main" id="{7AFAC432-72D6-4393-946A-5C9B79F06448}"/>
              </a:ext>
            </a:extLst>
          </p:cNvPr>
          <p:cNvSpPr>
            <a:spLocks noChangeArrowheads="1"/>
          </p:cNvSpPr>
          <p:nvPr/>
        </p:nvSpPr>
        <p:spPr bwMode="auto">
          <a:xfrm>
            <a:off x="1163782" y="2762274"/>
            <a:ext cx="2317173" cy="27699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Path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"path"</a:t>
            </a: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77DBA298-1560-4BC7-ACF2-D8A3EEAE3416}"/>
              </a:ext>
            </a:extLst>
          </p:cNvPr>
          <p:cNvSpPr>
            <a:spLocks noChangeArrowheads="1"/>
          </p:cNvSpPr>
          <p:nvPr/>
        </p:nvSpPr>
        <p:spPr bwMode="auto">
          <a:xfrm>
            <a:off x="1163782" y="3702432"/>
            <a:ext cx="3480955" cy="249299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await </a:t>
            </a:r>
            <a:r>
              <a:rPr kumimoji="0" lang="en-US" altLang="en-US" sz="1200" b="0" i="0" u="none" strike="noStrike" cap="none" normalizeH="0" baseline="0">
                <a:ln>
                  <a:noFill/>
                </a:ln>
                <a:solidFill>
                  <a:srgbClr val="F8F8F2"/>
                </a:solidFill>
                <a:effectLst/>
                <a:latin typeface="JetBrains Mono"/>
              </a:rPr>
              <a:t>server.</a:t>
            </a:r>
            <a:r>
              <a:rPr kumimoji="0" lang="en-US" altLang="en-US" sz="1200" b="0" i="0" u="none" strike="noStrike" cap="none" normalizeH="0" baseline="0">
                <a:ln>
                  <a:noFill/>
                </a:ln>
                <a:solidFill>
                  <a:srgbClr val="50FA7B"/>
                </a:solidFill>
                <a:effectLst/>
                <a:latin typeface="JetBrains Mono"/>
              </a:rPr>
              <a:t>register</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F79C6"/>
                </a:solidFill>
                <a:effectLst/>
                <a:latin typeface="JetBrains Mono"/>
              </a:rPr>
              <a:t>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"@hapi/vision"</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server.views({</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engines</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 pug</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"pug"</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path</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Path.</a:t>
            </a:r>
            <a:r>
              <a:rPr kumimoji="0" lang="en-US" altLang="en-US" sz="1200" b="0" i="0" u="none" strike="noStrike" cap="none" normalizeH="0" baseline="0">
                <a:ln>
                  <a:noFill/>
                </a:ln>
                <a:solidFill>
                  <a:srgbClr val="50FA7B"/>
                </a:solidFill>
                <a:effectLst/>
                <a:latin typeface="JetBrains Mono"/>
              </a:rPr>
              <a:t>join</a:t>
            </a:r>
            <a:r>
              <a:rPr kumimoji="0" lang="en-US" altLang="en-US" sz="1200" b="0" i="0" u="none" strike="noStrike" cap="none" normalizeH="0" baseline="0">
                <a:ln>
                  <a:noFill/>
                </a:ln>
                <a:solidFill>
                  <a:srgbClr val="F8F8F2"/>
                </a:solidFill>
                <a:effectLst/>
                <a:latin typeface="JetBrains Mono"/>
              </a:rPr>
              <a:t>(__dirname, </a:t>
            </a:r>
            <a:r>
              <a:rPr kumimoji="0" lang="en-US" altLang="en-US" sz="1200" b="0" i="0" u="none" strike="noStrike" cap="none" normalizeH="0" baseline="0">
                <a:ln>
                  <a:noFill/>
                </a:ln>
                <a:solidFill>
                  <a:srgbClr val="F1FA8C"/>
                </a:solidFill>
                <a:effectLst/>
                <a:latin typeface="JetBrains Mono"/>
              </a:rPr>
              <a:t>"lib/views"</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compileOptions</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pretty</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BD93F9"/>
                </a:solidFill>
                <a:effectLst/>
                <a:latin typeface="JetBrains Mono"/>
              </a:rPr>
              <a:t>false</a:t>
            </a:r>
            <a:br>
              <a:rPr kumimoji="0" lang="en-US" altLang="en-US" sz="1200" b="0" i="0" u="none" strike="noStrike" cap="none" normalizeH="0" baseline="0">
                <a:ln>
                  <a:noFill/>
                </a:ln>
                <a:solidFill>
                  <a:srgbClr val="BD93F9"/>
                </a:solidFill>
                <a:effectLst/>
                <a:latin typeface="JetBrains Mono"/>
              </a:rPr>
            </a:br>
            <a:r>
              <a:rPr kumimoji="0" lang="en-US" altLang="en-US" sz="1200" b="0" i="0" u="none" strike="noStrike" cap="none" normalizeH="0" baseline="0">
                <a:ln>
                  <a:noFill/>
                </a:ln>
                <a:solidFill>
                  <a:srgbClr val="BD93F9"/>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isCached</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Settings.env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"production"</a:t>
            </a:r>
            <a:br>
              <a:rPr kumimoji="0" lang="en-US" altLang="en-US" sz="1200" b="0" i="0" u="none" strike="noStrike" cap="none" normalizeH="0" baseline="0">
                <a:ln>
                  <a:noFill/>
                </a:ln>
                <a:solidFill>
                  <a:srgbClr val="F1FA8C"/>
                </a:solidFill>
                <a:effectLst/>
                <a:latin typeface="JetBrains Mono"/>
              </a:rPr>
            </a:b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6272A4"/>
                </a:solidFill>
                <a:effectLst/>
                <a:latin typeface="JetBrains Mono"/>
              </a:rPr>
              <a:t>// Add routes</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8F8F2"/>
                </a:solidFill>
                <a:effectLst/>
                <a:latin typeface="JetBrains Mono"/>
              </a:rPr>
              <a:t>server.</a:t>
            </a:r>
            <a:r>
              <a:rPr kumimoji="0" lang="en-US" altLang="en-US" sz="1200" b="0" i="0" u="none" strike="noStrike" cap="none" normalizeH="0" baseline="0">
                <a:ln>
                  <a:noFill/>
                </a:ln>
                <a:solidFill>
                  <a:srgbClr val="50FA7B"/>
                </a:solidFill>
                <a:effectLst/>
                <a:latin typeface="JetBrains Mono"/>
              </a:rPr>
              <a:t>route</a:t>
            </a:r>
            <a:r>
              <a:rPr kumimoji="0" lang="en-US" altLang="en-US" sz="1200" b="0" i="0" u="none" strike="noStrike" cap="none" normalizeH="0" baseline="0">
                <a:ln>
                  <a:noFill/>
                </a:ln>
                <a:solidFill>
                  <a:srgbClr val="F8F8F2"/>
                </a:solidFill>
                <a:effectLst/>
                <a:latin typeface="JetBrains Mono"/>
              </a:rPr>
              <a:t>(Routes);</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908086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Views (11)</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Setting the Home view</a:t>
            </a:r>
          </a:p>
          <a:p>
            <a:r>
              <a:rPr lang="en-US" dirty="0"/>
              <a:t>Open </a:t>
            </a:r>
            <a:r>
              <a:rPr lang="en-US" b="1" dirty="0"/>
              <a:t>lib/controllers/home.js</a:t>
            </a:r>
            <a:r>
              <a:rPr lang="en-US" dirty="0"/>
              <a:t>, replace </a:t>
            </a:r>
            <a:r>
              <a:rPr lang="en-US" b="1" dirty="0"/>
              <a:t>return</a:t>
            </a:r>
            <a:r>
              <a:rPr lang="en-US" dirty="0"/>
              <a:t> statement:</a:t>
            </a:r>
          </a:p>
          <a:p>
            <a:endParaRPr lang="en-US" b="1" dirty="0"/>
          </a:p>
          <a:p>
            <a:endParaRPr lang="en-US" b="1" dirty="0"/>
          </a:p>
          <a:p>
            <a:endParaRPr lang="en-US" b="1" dirty="0"/>
          </a:p>
          <a:p>
            <a:r>
              <a:rPr lang="en-US" dirty="0"/>
              <a:t>Now, you can start and test it.</a:t>
            </a:r>
          </a:p>
          <a:p>
            <a:r>
              <a:rPr lang="en-US" dirty="0"/>
              <a:t>You should see it, but you can’t click </a:t>
            </a:r>
            <a:r>
              <a:rPr lang="en-US" b="1" dirty="0"/>
              <a:t>Publish button</a:t>
            </a:r>
          </a:p>
        </p:txBody>
      </p:sp>
      <p:sp>
        <p:nvSpPr>
          <p:cNvPr id="3" name="Rectangle 1">
            <a:extLst>
              <a:ext uri="{FF2B5EF4-FFF2-40B4-BE49-F238E27FC236}">
                <a16:creationId xmlns:a16="http://schemas.microsoft.com/office/drawing/2014/main" id="{CAAD1702-6169-4A21-BF9A-20EBBAADFB16}"/>
              </a:ext>
            </a:extLst>
          </p:cNvPr>
          <p:cNvSpPr>
            <a:spLocks noChangeArrowheads="1"/>
          </p:cNvSpPr>
          <p:nvPr/>
        </p:nvSpPr>
        <p:spPr bwMode="auto">
          <a:xfrm>
            <a:off x="1163781" y="2435167"/>
            <a:ext cx="5257800" cy="138499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return </a:t>
            </a:r>
            <a:r>
              <a:rPr kumimoji="0" lang="en-US" altLang="en-US" sz="1200" b="0" i="1" u="none" strike="noStrike" cap="none" normalizeH="0" baseline="0">
                <a:ln>
                  <a:noFill/>
                </a:ln>
                <a:solidFill>
                  <a:srgbClr val="FFB86C"/>
                </a:solidFill>
                <a:effectLst/>
                <a:latin typeface="JetBrains Mono"/>
              </a:rPr>
              <a:t>h</a:t>
            </a:r>
            <a:r>
              <a:rPr kumimoji="0" lang="en-US" altLang="en-US" sz="1200" b="0" i="0" u="none" strike="noStrike" cap="none" normalizeH="0" baseline="0">
                <a:ln>
                  <a:noFill/>
                </a:ln>
                <a:solidFill>
                  <a:srgbClr val="F8F8F2"/>
                </a:solidFill>
                <a:effectLst/>
                <a:latin typeface="JetBrains Mono"/>
              </a:rPr>
              <a:t>.view(</a:t>
            </a:r>
            <a:r>
              <a:rPr kumimoji="0" lang="en-US" altLang="en-US" sz="1200" b="0" i="0" u="none" strike="noStrike" cap="none" normalizeH="0" baseline="0">
                <a:ln>
                  <a:noFill/>
                </a:ln>
                <a:solidFill>
                  <a:srgbClr val="F1FA8C"/>
                </a:solidFill>
                <a:effectLst/>
                <a:latin typeface="JetBrains Mono"/>
              </a:rPr>
              <a:t>'home'</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data</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notes</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result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page</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'Home—Notes Board'</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description</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'Welcome to my Notes Board'</a:t>
            </a:r>
            <a:br>
              <a:rPr kumimoji="0" lang="en-US" altLang="en-US" sz="1200" b="0" i="0" u="none" strike="noStrike" cap="none" normalizeH="0" baseline="0">
                <a:ln>
                  <a:noFill/>
                </a:ln>
                <a:solidFill>
                  <a:srgbClr val="F1FA8C"/>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5A63259-B378-490F-849F-B4202C229D90}"/>
              </a:ext>
            </a:extLst>
          </p:cNvPr>
          <p:cNvPicPr>
            <a:picLocks noChangeAspect="1"/>
          </p:cNvPicPr>
          <p:nvPr/>
        </p:nvPicPr>
        <p:blipFill>
          <a:blip r:embed="rId2"/>
          <a:stretch>
            <a:fillRect/>
          </a:stretch>
        </p:blipFill>
        <p:spPr>
          <a:xfrm>
            <a:off x="1163781" y="4893665"/>
            <a:ext cx="2493819" cy="1190658"/>
          </a:xfrm>
          <a:prstGeom prst="rect">
            <a:avLst/>
          </a:prstGeom>
        </p:spPr>
      </p:pic>
    </p:spTree>
    <p:extLst>
      <p:ext uri="{BB962C8B-B14F-4D97-AF65-F5344CB8AC3E}">
        <p14:creationId xmlns:p14="http://schemas.microsoft.com/office/powerpoint/2010/main" val="36859006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Views (12)</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Setting the Note view, </a:t>
            </a:r>
            <a:r>
              <a:rPr lang="en-US" b="1" dirty="0"/>
              <a:t>create</a:t>
            </a:r>
            <a:r>
              <a:rPr lang="en-US" dirty="0"/>
              <a:t> function</a:t>
            </a:r>
          </a:p>
          <a:p>
            <a:r>
              <a:rPr lang="en-US" dirty="0"/>
              <a:t>Open </a:t>
            </a:r>
            <a:r>
              <a:rPr lang="en-US" b="1" dirty="0"/>
              <a:t>lib/controllers/note.js, </a:t>
            </a:r>
            <a:r>
              <a:rPr lang="en-US" dirty="0"/>
              <a:t>require pug on the top of note.js</a:t>
            </a:r>
          </a:p>
          <a:p>
            <a:endParaRPr lang="en-US" dirty="0"/>
          </a:p>
          <a:p>
            <a:r>
              <a:rPr lang="en-US" dirty="0"/>
              <a:t>In the </a:t>
            </a:r>
            <a:r>
              <a:rPr lang="en-US" b="1" dirty="0"/>
              <a:t>create </a:t>
            </a:r>
            <a:r>
              <a:rPr lang="en-US" dirty="0"/>
              <a:t>method, replace the return result:</a:t>
            </a:r>
          </a:p>
          <a:p>
            <a:endParaRPr lang="en-US" dirty="0"/>
          </a:p>
          <a:p>
            <a:endParaRPr lang="en-US" dirty="0"/>
          </a:p>
          <a:p>
            <a:endParaRPr lang="en-US" dirty="0"/>
          </a:p>
          <a:p>
            <a:r>
              <a:rPr lang="en-US" dirty="0"/>
              <a:t>We use the </a:t>
            </a:r>
            <a:r>
              <a:rPr lang="en-US" b="1" dirty="0" err="1"/>
              <a:t>renderFile</a:t>
            </a:r>
            <a:r>
              <a:rPr lang="en-US" dirty="0"/>
              <a:t> method from Pug to render the note template with the data we just received from our model.</a:t>
            </a:r>
          </a:p>
          <a:p>
            <a:endParaRPr lang="en-US" dirty="0"/>
          </a:p>
          <a:p>
            <a:endParaRPr lang="en-US" dirty="0"/>
          </a:p>
          <a:p>
            <a:endParaRPr lang="en-US" b="1" dirty="0"/>
          </a:p>
          <a:p>
            <a:endParaRPr lang="en-US" b="1" dirty="0"/>
          </a:p>
          <a:p>
            <a:endParaRPr lang="en-US" b="1" dirty="0"/>
          </a:p>
        </p:txBody>
      </p:sp>
      <p:sp>
        <p:nvSpPr>
          <p:cNvPr id="4" name="Rectangle 1">
            <a:extLst>
              <a:ext uri="{FF2B5EF4-FFF2-40B4-BE49-F238E27FC236}">
                <a16:creationId xmlns:a16="http://schemas.microsoft.com/office/drawing/2014/main" id="{D6A289DD-F8AC-4D26-A610-6503E0C7C84B}"/>
              </a:ext>
            </a:extLst>
          </p:cNvPr>
          <p:cNvSpPr>
            <a:spLocks noChangeArrowheads="1"/>
          </p:cNvSpPr>
          <p:nvPr/>
        </p:nvSpPr>
        <p:spPr bwMode="auto">
          <a:xfrm>
            <a:off x="1194953" y="2489087"/>
            <a:ext cx="3138055" cy="33855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79C6"/>
                </a:solidFill>
                <a:effectLst/>
                <a:latin typeface="JetBrains Mono"/>
              </a:rPr>
              <a:t>const </a:t>
            </a:r>
            <a:r>
              <a:rPr kumimoji="0" lang="en-US" altLang="en-US" sz="1600" b="0" i="0" u="none" strike="noStrike" cap="none" normalizeH="0" baseline="0" dirty="0">
                <a:ln>
                  <a:noFill/>
                </a:ln>
                <a:solidFill>
                  <a:srgbClr val="F8F8F2"/>
                </a:solidFill>
                <a:effectLst/>
                <a:latin typeface="JetBrains Mono"/>
              </a:rPr>
              <a:t>Pug </a:t>
            </a:r>
            <a:r>
              <a:rPr kumimoji="0" lang="en-US" altLang="en-US" sz="1600" b="0" i="0" u="none" strike="noStrike" cap="none" normalizeH="0" baseline="0" dirty="0">
                <a:ln>
                  <a:noFill/>
                </a:ln>
                <a:solidFill>
                  <a:srgbClr val="FF79C6"/>
                </a:solidFill>
                <a:effectLst/>
                <a:latin typeface="JetBrains Mono"/>
              </a:rPr>
              <a:t>= require</a:t>
            </a:r>
            <a:r>
              <a:rPr kumimoji="0" lang="en-US" altLang="en-US" sz="1600" b="0" i="0" u="none" strike="noStrike" cap="none" normalizeH="0" baseline="0" dirty="0">
                <a:ln>
                  <a:noFill/>
                </a:ln>
                <a:solidFill>
                  <a:srgbClr val="F8F8F2"/>
                </a:solidFill>
                <a:effectLst/>
                <a:latin typeface="JetBrains Mono"/>
              </a:rPr>
              <a:t>(</a:t>
            </a:r>
            <a:r>
              <a:rPr kumimoji="0" lang="en-US" altLang="en-US" sz="1600" b="0" i="0" u="none" strike="noStrike" cap="none" normalizeH="0" baseline="0" dirty="0">
                <a:ln>
                  <a:noFill/>
                </a:ln>
                <a:solidFill>
                  <a:srgbClr val="F1FA8C"/>
                </a:solidFill>
                <a:effectLst/>
                <a:latin typeface="JetBrains Mono"/>
              </a:rPr>
              <a:t>"pug"</a:t>
            </a:r>
            <a:r>
              <a:rPr kumimoji="0" lang="en-US" altLang="en-US" sz="1600" b="0" i="0" u="none" strike="noStrike" cap="none" normalizeH="0" baseline="0" dirty="0">
                <a:ln>
                  <a:noFill/>
                </a:ln>
                <a:solidFill>
                  <a:srgbClr val="F8F8F2"/>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F712FE4-C739-4831-A0C0-3E1546779808}"/>
              </a:ext>
            </a:extLst>
          </p:cNvPr>
          <p:cNvSpPr>
            <a:spLocks noChangeArrowheads="1"/>
          </p:cNvSpPr>
          <p:nvPr/>
        </p:nvSpPr>
        <p:spPr bwMode="auto">
          <a:xfrm>
            <a:off x="1194953" y="3529493"/>
            <a:ext cx="4759036" cy="120032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return </a:t>
            </a:r>
            <a:r>
              <a:rPr kumimoji="0" lang="en-US" altLang="en-US" sz="1200" b="0" i="0" u="none" strike="noStrike" cap="none" normalizeH="0" baseline="0">
                <a:ln>
                  <a:noFill/>
                </a:ln>
                <a:solidFill>
                  <a:srgbClr val="F8F8F2"/>
                </a:solidFill>
                <a:effectLst/>
                <a:latin typeface="JetBrains Mono"/>
              </a:rPr>
              <a:t>Pug.</a:t>
            </a:r>
            <a:r>
              <a:rPr kumimoji="0" lang="en-US" altLang="en-US" sz="1200" b="0" i="0" u="none" strike="noStrike" cap="none" normalizeH="0" baseline="0">
                <a:ln>
                  <a:noFill/>
                </a:ln>
                <a:solidFill>
                  <a:srgbClr val="50FA7B"/>
                </a:solidFill>
                <a:effectLst/>
                <a:latin typeface="JetBrains Mono"/>
              </a:rPr>
              <a:t>renderFile</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Path.</a:t>
            </a:r>
            <a:r>
              <a:rPr kumimoji="0" lang="en-US" altLang="en-US" sz="1200" b="0" i="0" u="none" strike="noStrike" cap="none" normalizeH="0" baseline="0">
                <a:ln>
                  <a:noFill/>
                </a:ln>
                <a:solidFill>
                  <a:srgbClr val="50FA7B"/>
                </a:solidFill>
                <a:effectLst/>
                <a:latin typeface="JetBrains Mono"/>
              </a:rPr>
              <a:t>join</a:t>
            </a:r>
            <a:r>
              <a:rPr kumimoji="0" lang="en-US" altLang="en-US" sz="1200" b="0" i="0" u="none" strike="noStrike" cap="none" normalizeH="0" baseline="0">
                <a:ln>
                  <a:noFill/>
                </a:ln>
                <a:solidFill>
                  <a:srgbClr val="F8F8F2"/>
                </a:solidFill>
                <a:effectLst/>
                <a:latin typeface="JetBrains Mono"/>
              </a:rPr>
              <a:t>(__dirname, </a:t>
            </a:r>
            <a:r>
              <a:rPr kumimoji="0" lang="en-US" altLang="en-US" sz="1200" b="0" i="0" u="none" strike="noStrike" cap="none" normalizeH="0" baseline="0">
                <a:ln>
                  <a:noFill/>
                </a:ln>
                <a:solidFill>
                  <a:srgbClr val="F1FA8C"/>
                </a:solidFill>
                <a:effectLst/>
                <a:latin typeface="JetBrains Mono"/>
              </a:rPr>
              <a:t>"../views/components/note.pug"</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note</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result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7178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Views (13)</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Setting the Note view, </a:t>
            </a:r>
            <a:r>
              <a:rPr lang="en-US" b="1" dirty="0"/>
              <a:t>read</a:t>
            </a:r>
            <a:r>
              <a:rPr lang="en-US" dirty="0"/>
              <a:t> function</a:t>
            </a:r>
          </a:p>
          <a:p>
            <a:r>
              <a:rPr lang="en-US" dirty="0"/>
              <a:t>In the </a:t>
            </a:r>
            <a:r>
              <a:rPr lang="en-US" b="1" dirty="0"/>
              <a:t>read </a:t>
            </a:r>
            <a:r>
              <a:rPr lang="en-US" dirty="0"/>
              <a:t>method, replace the return result:</a:t>
            </a:r>
          </a:p>
          <a:p>
            <a:endParaRPr lang="en-US" dirty="0"/>
          </a:p>
          <a:p>
            <a:endParaRPr lang="en-US" dirty="0"/>
          </a:p>
          <a:p>
            <a:endParaRPr lang="en-US" b="1" dirty="0"/>
          </a:p>
          <a:p>
            <a:endParaRPr lang="en-US" b="1" dirty="0"/>
          </a:p>
          <a:p>
            <a:endParaRPr lang="en-US" b="1" dirty="0"/>
          </a:p>
        </p:txBody>
      </p:sp>
      <p:sp>
        <p:nvSpPr>
          <p:cNvPr id="2" name="Rectangle 1">
            <a:extLst>
              <a:ext uri="{FF2B5EF4-FFF2-40B4-BE49-F238E27FC236}">
                <a16:creationId xmlns:a16="http://schemas.microsoft.com/office/drawing/2014/main" id="{E2EB1A45-B706-4B23-8B19-DFF387CDF9FB}"/>
              </a:ext>
            </a:extLst>
          </p:cNvPr>
          <p:cNvSpPr>
            <a:spLocks noChangeArrowheads="1"/>
          </p:cNvSpPr>
          <p:nvPr/>
        </p:nvSpPr>
        <p:spPr bwMode="auto">
          <a:xfrm>
            <a:off x="1174172" y="2459504"/>
            <a:ext cx="3501737" cy="1938992"/>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note </a:t>
            </a:r>
            <a:r>
              <a:rPr kumimoji="0" lang="en-US" altLang="en-US" sz="1200" b="0" i="0" u="none" strike="noStrike" cap="none" normalizeH="0" baseline="0">
                <a:ln>
                  <a:noFill/>
                </a:ln>
                <a:solidFill>
                  <a:srgbClr val="FF79C6"/>
                </a:solidFill>
                <a:effectLst/>
                <a:latin typeface="JetBrains Mono"/>
              </a:rPr>
              <a:t>= await </a:t>
            </a:r>
            <a:r>
              <a:rPr kumimoji="0" lang="en-US" altLang="en-US" sz="1200" b="0" i="0" u="none" strike="noStrike" cap="none" normalizeH="0" baseline="0">
                <a:ln>
                  <a:noFill/>
                </a:ln>
                <a:solidFill>
                  <a:srgbClr val="F8F8F2"/>
                </a:solidFill>
                <a:effectLst/>
                <a:latin typeface="JetBrains Mono"/>
              </a:rPr>
              <a:t>Note.</a:t>
            </a:r>
            <a:r>
              <a:rPr kumimoji="0" lang="en-US" altLang="en-US" sz="1200" b="0" i="1" u="none" strike="noStrike" cap="none" normalizeH="0" baseline="0">
                <a:ln>
                  <a:noFill/>
                </a:ln>
                <a:solidFill>
                  <a:srgbClr val="50FA78"/>
                </a:solidFill>
                <a:effectLst/>
                <a:latin typeface="JetBrains Mono"/>
              </a:rPr>
              <a:t>findOne</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where</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slug</a:t>
            </a:r>
            <a:r>
              <a:rPr kumimoji="0" lang="en-US" altLang="en-US" sz="1200" b="0" i="0" u="none" strike="noStrike" cap="none" normalizeH="0" baseline="0">
                <a:ln>
                  <a:noFill/>
                </a:ln>
                <a:solidFill>
                  <a:srgbClr val="FF79C6"/>
                </a:solidFill>
                <a:effectLst/>
                <a:latin typeface="JetBrains Mono"/>
              </a:rPr>
              <a:t>: </a:t>
            </a:r>
            <a:r>
              <a:rPr kumimoji="0" lang="en-US" altLang="en-US" sz="1200" b="0" i="1" u="none" strike="noStrike" cap="none" normalizeH="0" baseline="0">
                <a:ln>
                  <a:noFill/>
                </a:ln>
                <a:solidFill>
                  <a:srgbClr val="FFB86C"/>
                </a:solidFill>
                <a:effectLst/>
                <a:latin typeface="JetBrains Mono"/>
              </a:rPr>
              <a:t>request</a:t>
            </a:r>
            <a:r>
              <a:rPr kumimoji="0" lang="en-US" altLang="en-US" sz="1200" b="0" i="0" u="none" strike="noStrike" cap="none" normalizeH="0" baseline="0">
                <a:ln>
                  <a:noFill/>
                </a:ln>
                <a:solidFill>
                  <a:srgbClr val="F8F8F2"/>
                </a:solidFill>
                <a:effectLst/>
                <a:latin typeface="JetBrains Mono"/>
              </a:rPr>
              <a:t>.params.slug</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return </a:t>
            </a:r>
            <a:r>
              <a:rPr kumimoji="0" lang="en-US" altLang="en-US" sz="1200" b="0" i="1" u="none" strike="noStrike" cap="none" normalizeH="0" baseline="0">
                <a:ln>
                  <a:noFill/>
                </a:ln>
                <a:solidFill>
                  <a:srgbClr val="FFB86C"/>
                </a:solidFill>
                <a:effectLst/>
                <a:latin typeface="JetBrains Mono"/>
              </a:rPr>
              <a:t>h</a:t>
            </a:r>
            <a:r>
              <a:rPr kumimoji="0" lang="en-US" altLang="en-US" sz="1200" b="0" i="0" u="none" strike="noStrike" cap="none" normalizeH="0" baseline="0">
                <a:ln>
                  <a:noFill/>
                </a:ln>
                <a:solidFill>
                  <a:srgbClr val="F8F8F2"/>
                </a:solidFill>
                <a:effectLst/>
                <a:latin typeface="JetBrains Mono"/>
              </a:rPr>
              <a:t>.view(</a:t>
            </a:r>
            <a:r>
              <a:rPr kumimoji="0" lang="en-US" altLang="en-US" sz="1200" b="0" i="0" u="none" strike="noStrike" cap="none" normalizeH="0" baseline="0">
                <a:ln>
                  <a:noFill/>
                </a:ln>
                <a:solidFill>
                  <a:srgbClr val="F1FA8C"/>
                </a:solidFill>
                <a:effectLst/>
                <a:latin typeface="JetBrains Mono"/>
              </a:rPr>
              <a:t>"note"</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note,</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page</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a:t>
            </a:r>
            <a:r>
              <a:rPr kumimoji="0" lang="en-US" altLang="en-US" sz="1200" b="0" i="0" u="none" strike="noStrike" cap="none" normalizeH="0" baseline="0">
                <a:ln>
                  <a:noFill/>
                </a:ln>
                <a:solidFill>
                  <a:srgbClr val="F8F8F2"/>
                </a:solidFill>
                <a:effectLst/>
                <a:latin typeface="JetBrains Mono"/>
              </a:rPr>
              <a:t>${note.title}</a:t>
            </a:r>
            <a:r>
              <a:rPr kumimoji="0" lang="en-US" altLang="en-US" sz="1200" b="0" i="0" u="none" strike="noStrike" cap="none" normalizeH="0" baseline="0">
                <a:ln>
                  <a:noFill/>
                </a:ln>
                <a:solidFill>
                  <a:srgbClr val="F1FA8C"/>
                </a:solidFill>
                <a:effectLst/>
                <a:latin typeface="JetBrains Mono"/>
              </a:rPr>
              <a:t>—Notes Board`</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description</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note.description</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0001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FE0470-FC5B-4553-AE3C-28E103267F3E}"/>
              </a:ext>
            </a:extLst>
          </p:cNvPr>
          <p:cNvSpPr>
            <a:spLocks noGrp="1"/>
          </p:cNvSpPr>
          <p:nvPr>
            <p:ph type="title"/>
          </p:nvPr>
        </p:nvSpPr>
        <p:spPr/>
        <p:txBody>
          <a:bodyPr/>
          <a:lstStyle/>
          <a:p>
            <a:r>
              <a:rPr lang="en-US" dirty="0"/>
              <a:t>Building the Views (14)</a:t>
            </a:r>
          </a:p>
        </p:txBody>
      </p:sp>
      <p:sp>
        <p:nvSpPr>
          <p:cNvPr id="6" name="Content Placeholder 5">
            <a:extLst>
              <a:ext uri="{FF2B5EF4-FFF2-40B4-BE49-F238E27FC236}">
                <a16:creationId xmlns:a16="http://schemas.microsoft.com/office/drawing/2014/main" id="{057483B9-BDB7-4E9F-9FB8-CDFD7EB58D52}"/>
              </a:ext>
            </a:extLst>
          </p:cNvPr>
          <p:cNvSpPr>
            <a:spLocks noGrp="1"/>
          </p:cNvSpPr>
          <p:nvPr>
            <p:ph sz="quarter" idx="34"/>
          </p:nvPr>
        </p:nvSpPr>
        <p:spPr/>
        <p:txBody>
          <a:bodyPr/>
          <a:lstStyle/>
          <a:p>
            <a:r>
              <a:rPr lang="en-US" dirty="0"/>
              <a:t>Setting the Note view, </a:t>
            </a:r>
            <a:r>
              <a:rPr lang="en-US" b="1" dirty="0"/>
              <a:t>update</a:t>
            </a:r>
            <a:r>
              <a:rPr lang="en-US" dirty="0"/>
              <a:t> function</a:t>
            </a:r>
          </a:p>
          <a:p>
            <a:r>
              <a:rPr lang="en-US" dirty="0"/>
              <a:t>In the </a:t>
            </a:r>
            <a:r>
              <a:rPr lang="en-US" b="1" dirty="0"/>
              <a:t>update </a:t>
            </a:r>
            <a:r>
              <a:rPr lang="en-US" dirty="0"/>
              <a:t>method, replace the return result:</a:t>
            </a:r>
          </a:p>
          <a:p>
            <a:endParaRPr lang="en-US" dirty="0"/>
          </a:p>
          <a:p>
            <a:endParaRPr lang="en-US" dirty="0"/>
          </a:p>
          <a:p>
            <a:endParaRPr lang="en-US" b="1" dirty="0"/>
          </a:p>
          <a:p>
            <a:endParaRPr lang="en-US" b="1" dirty="0"/>
          </a:p>
          <a:p>
            <a:endParaRPr lang="en-US" b="1" dirty="0"/>
          </a:p>
        </p:txBody>
      </p:sp>
      <p:sp>
        <p:nvSpPr>
          <p:cNvPr id="3" name="Rectangle 1">
            <a:extLst>
              <a:ext uri="{FF2B5EF4-FFF2-40B4-BE49-F238E27FC236}">
                <a16:creationId xmlns:a16="http://schemas.microsoft.com/office/drawing/2014/main" id="{FEF6E3E9-B025-4E29-8141-2A2C597DA873}"/>
              </a:ext>
            </a:extLst>
          </p:cNvPr>
          <p:cNvSpPr>
            <a:spLocks noChangeArrowheads="1"/>
          </p:cNvSpPr>
          <p:nvPr/>
        </p:nvSpPr>
        <p:spPr bwMode="auto">
          <a:xfrm>
            <a:off x="1153391" y="2351878"/>
            <a:ext cx="5496791" cy="138499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result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Note.</a:t>
            </a:r>
            <a:r>
              <a:rPr kumimoji="0" lang="en-US" altLang="en-US" sz="1200" b="0" i="1" u="none" strike="noStrike" cap="none" normalizeH="0" baseline="0">
                <a:ln>
                  <a:noFill/>
                </a:ln>
                <a:solidFill>
                  <a:srgbClr val="50FA78"/>
                </a:solidFill>
                <a:effectLst/>
                <a:latin typeface="JetBrains Mono"/>
              </a:rPr>
              <a:t>findOne</a:t>
            </a:r>
            <a:r>
              <a:rPr kumimoji="0" lang="en-US" altLang="en-US" sz="1200" b="0" i="0" u="none" strike="noStrike" cap="none" normalizeH="0" baseline="0">
                <a:ln>
                  <a:noFill/>
                </a:ln>
                <a:solidFill>
                  <a:srgbClr val="F8F8F2"/>
                </a:solidFill>
                <a:effectLst/>
                <a:latin typeface="JetBrains Mono"/>
              </a:rPr>
              <a:t>(options);</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return </a:t>
            </a:r>
            <a:r>
              <a:rPr kumimoji="0" lang="en-US" altLang="en-US" sz="1200" b="0" i="0" u="none" strike="noStrike" cap="none" normalizeH="0" baseline="0">
                <a:ln>
                  <a:noFill/>
                </a:ln>
                <a:solidFill>
                  <a:srgbClr val="F8F8F2"/>
                </a:solidFill>
                <a:effectLst/>
                <a:latin typeface="JetBrains Mono"/>
              </a:rPr>
              <a:t>Pug.</a:t>
            </a:r>
            <a:r>
              <a:rPr kumimoji="0" lang="en-US" altLang="en-US" sz="1200" b="0" i="0" u="none" strike="noStrike" cap="none" normalizeH="0" baseline="0">
                <a:ln>
                  <a:noFill/>
                </a:ln>
                <a:solidFill>
                  <a:srgbClr val="50FA7B"/>
                </a:solidFill>
                <a:effectLst/>
                <a:latin typeface="JetBrains Mono"/>
              </a:rPr>
              <a:t>renderFile</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Path.</a:t>
            </a:r>
            <a:r>
              <a:rPr kumimoji="0" lang="en-US" altLang="en-US" sz="1200" b="0" i="0" u="none" strike="noStrike" cap="none" normalizeH="0" baseline="0">
                <a:ln>
                  <a:noFill/>
                </a:ln>
                <a:solidFill>
                  <a:srgbClr val="50FA7B"/>
                </a:solidFill>
                <a:effectLst/>
                <a:latin typeface="JetBrains Mono"/>
              </a:rPr>
              <a:t>join</a:t>
            </a:r>
            <a:r>
              <a:rPr kumimoji="0" lang="en-US" altLang="en-US" sz="1200" b="0" i="0" u="none" strike="noStrike" cap="none" normalizeH="0" baseline="0">
                <a:ln>
                  <a:noFill/>
                </a:ln>
                <a:solidFill>
                  <a:srgbClr val="F8F8F2"/>
                </a:solidFill>
                <a:effectLst/>
                <a:latin typeface="JetBrains Mono"/>
              </a:rPr>
              <a:t>(__dirname, </a:t>
            </a:r>
            <a:r>
              <a:rPr kumimoji="0" lang="en-US" altLang="en-US" sz="1200" b="0" i="0" u="none" strike="noStrike" cap="none" normalizeH="0" baseline="0">
                <a:ln>
                  <a:noFill/>
                </a:ln>
                <a:solidFill>
                  <a:srgbClr val="F1FA8C"/>
                </a:solidFill>
                <a:effectLst/>
                <a:latin typeface="JetBrains Mono"/>
              </a:rPr>
              <a:t>"../views/components/note.pug"</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note</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result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84799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CD0EB-C3BA-43D1-9B1E-8FCCBE5296B3}"/>
              </a:ext>
            </a:extLst>
          </p:cNvPr>
          <p:cNvSpPr>
            <a:spLocks noGrp="1"/>
          </p:cNvSpPr>
          <p:nvPr>
            <p:ph type="title"/>
          </p:nvPr>
        </p:nvSpPr>
        <p:spPr/>
        <p:txBody>
          <a:bodyPr/>
          <a:lstStyle/>
          <a:p>
            <a:r>
              <a:rPr lang="en-US" dirty="0"/>
              <a:t>Serving Static Files</a:t>
            </a:r>
          </a:p>
        </p:txBody>
      </p:sp>
      <p:sp>
        <p:nvSpPr>
          <p:cNvPr id="3" name="Content Placeholder 2">
            <a:extLst>
              <a:ext uri="{FF2B5EF4-FFF2-40B4-BE49-F238E27FC236}">
                <a16:creationId xmlns:a16="http://schemas.microsoft.com/office/drawing/2014/main" id="{D5AD1A20-8BAF-43C0-ADA4-5A7971C3F52A}"/>
              </a:ext>
            </a:extLst>
          </p:cNvPr>
          <p:cNvSpPr>
            <a:spLocks noGrp="1"/>
          </p:cNvSpPr>
          <p:nvPr>
            <p:ph sz="quarter" idx="34"/>
          </p:nvPr>
        </p:nvSpPr>
        <p:spPr/>
        <p:txBody>
          <a:bodyPr/>
          <a:lstStyle/>
          <a:p>
            <a:r>
              <a:rPr lang="en-US" dirty="0"/>
              <a:t>The JavaScript and CSS files that we’re using on the client side are provided by Hapi.js from the </a:t>
            </a:r>
            <a:r>
              <a:rPr lang="en-US" b="1" dirty="0"/>
              <a:t>static/public/</a:t>
            </a:r>
            <a:r>
              <a:rPr lang="en-US" dirty="0"/>
              <a:t> directory. </a:t>
            </a:r>
          </a:p>
          <a:p>
            <a:r>
              <a:rPr lang="en-US" dirty="0"/>
              <a:t>But it won’t happen automatically; we must indicate to the server that we want to define this folder as public.</a:t>
            </a:r>
          </a:p>
          <a:p>
            <a:r>
              <a:rPr lang="en-US" dirty="0"/>
              <a:t>We can use </a:t>
            </a:r>
            <a:r>
              <a:rPr lang="en-US" b="1" dirty="0"/>
              <a:t>Inert</a:t>
            </a:r>
            <a:r>
              <a:rPr lang="en-US" dirty="0"/>
              <a:t> package</a:t>
            </a:r>
            <a:br>
              <a:rPr lang="en-US" dirty="0"/>
            </a:br>
            <a:r>
              <a:rPr lang="en-US" dirty="0" err="1">
                <a:highlight>
                  <a:srgbClr val="E5E8ED"/>
                </a:highlight>
              </a:rPr>
              <a:t>npm</a:t>
            </a:r>
            <a:r>
              <a:rPr lang="en-US" dirty="0">
                <a:highlight>
                  <a:srgbClr val="E5E8ED"/>
                </a:highlight>
              </a:rPr>
              <a:t> install @</a:t>
            </a:r>
            <a:r>
              <a:rPr lang="en-US" dirty="0" err="1">
                <a:highlight>
                  <a:srgbClr val="E5E8ED"/>
                </a:highlight>
              </a:rPr>
              <a:t>hapi</a:t>
            </a:r>
            <a:r>
              <a:rPr lang="en-US" dirty="0">
                <a:highlight>
                  <a:srgbClr val="E5E8ED"/>
                </a:highlight>
              </a:rPr>
              <a:t>/inert</a:t>
            </a:r>
          </a:p>
          <a:p>
            <a:r>
              <a:rPr lang="en-US" dirty="0"/>
              <a:t>In the </a:t>
            </a:r>
            <a:r>
              <a:rPr lang="en-US" b="1" dirty="0" err="1"/>
              <a:t>server.register</a:t>
            </a:r>
            <a:r>
              <a:rPr lang="en-US" dirty="0"/>
              <a:t> function inside the </a:t>
            </a:r>
            <a:r>
              <a:rPr lang="en-US" b="1" dirty="0"/>
              <a:t>server.js, </a:t>
            </a:r>
            <a:r>
              <a:rPr lang="en-US" dirty="0"/>
              <a:t>we will import Inert plugin, and register it with </a:t>
            </a:r>
            <a:r>
              <a:rPr lang="en-US" dirty="0" err="1"/>
              <a:t>Hapi</a:t>
            </a:r>
            <a:r>
              <a:rPr lang="en-US" dirty="0"/>
              <a:t>:</a:t>
            </a:r>
          </a:p>
          <a:p>
            <a:endParaRPr lang="en-US" b="1" dirty="0"/>
          </a:p>
        </p:txBody>
      </p:sp>
      <p:sp>
        <p:nvSpPr>
          <p:cNvPr id="5" name="Rectangle 2">
            <a:extLst>
              <a:ext uri="{FF2B5EF4-FFF2-40B4-BE49-F238E27FC236}">
                <a16:creationId xmlns:a16="http://schemas.microsoft.com/office/drawing/2014/main" id="{62921886-44BB-4914-AF93-0C058DA1ED01}"/>
              </a:ext>
            </a:extLst>
          </p:cNvPr>
          <p:cNvSpPr>
            <a:spLocks noChangeArrowheads="1"/>
          </p:cNvSpPr>
          <p:nvPr/>
        </p:nvSpPr>
        <p:spPr bwMode="auto">
          <a:xfrm>
            <a:off x="1184563" y="4975538"/>
            <a:ext cx="5683827" cy="27699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await </a:t>
            </a:r>
            <a:r>
              <a:rPr kumimoji="0" lang="en-US" altLang="en-US" sz="1200" b="0" i="0" u="none" strike="noStrike" cap="none" normalizeH="0" baseline="0">
                <a:ln>
                  <a:noFill/>
                </a:ln>
                <a:solidFill>
                  <a:srgbClr val="F8F8F2"/>
                </a:solidFill>
                <a:effectLst/>
                <a:latin typeface="JetBrains Mono"/>
              </a:rPr>
              <a:t>server.</a:t>
            </a:r>
            <a:r>
              <a:rPr kumimoji="0" lang="en-US" altLang="en-US" sz="1200" b="0" i="0" u="none" strike="noStrike" cap="none" normalizeH="0" baseline="0">
                <a:ln>
                  <a:noFill/>
                </a:ln>
                <a:solidFill>
                  <a:srgbClr val="50FA7B"/>
                </a:solidFill>
                <a:effectLst/>
                <a:latin typeface="JetBrains Mono"/>
              </a:rPr>
              <a:t>register</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F79C6"/>
                </a:solidFill>
                <a:effectLst/>
                <a:latin typeface="JetBrains Mono"/>
              </a:rPr>
              <a:t>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"@hapi/vision"</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"@hapi/inert"</a:t>
            </a: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71720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CD0EB-C3BA-43D1-9B1E-8FCCBE5296B3}"/>
              </a:ext>
            </a:extLst>
          </p:cNvPr>
          <p:cNvSpPr>
            <a:spLocks noGrp="1"/>
          </p:cNvSpPr>
          <p:nvPr>
            <p:ph type="title"/>
          </p:nvPr>
        </p:nvSpPr>
        <p:spPr/>
        <p:txBody>
          <a:bodyPr/>
          <a:lstStyle/>
          <a:p>
            <a:r>
              <a:rPr lang="en-US" dirty="0"/>
              <a:t>Serving Static Files (2)</a:t>
            </a:r>
          </a:p>
        </p:txBody>
      </p:sp>
      <p:sp>
        <p:nvSpPr>
          <p:cNvPr id="3" name="Content Placeholder 2">
            <a:extLst>
              <a:ext uri="{FF2B5EF4-FFF2-40B4-BE49-F238E27FC236}">
                <a16:creationId xmlns:a16="http://schemas.microsoft.com/office/drawing/2014/main" id="{D5AD1A20-8BAF-43C0-ADA4-5A7971C3F52A}"/>
              </a:ext>
            </a:extLst>
          </p:cNvPr>
          <p:cNvSpPr>
            <a:spLocks noGrp="1"/>
          </p:cNvSpPr>
          <p:nvPr>
            <p:ph sz="quarter" idx="34"/>
          </p:nvPr>
        </p:nvSpPr>
        <p:spPr>
          <a:xfrm>
            <a:off x="838200" y="944142"/>
            <a:ext cx="10515600" cy="5099059"/>
          </a:xfrm>
        </p:spPr>
        <p:txBody>
          <a:bodyPr>
            <a:normAutofit fontScale="92500" lnSpcReduction="10000"/>
          </a:bodyPr>
          <a:lstStyle/>
          <a:p>
            <a:r>
              <a:rPr lang="en-US" dirty="0"/>
              <a:t>Now we have to define the route where we’re going to provide the static files, and their location on our server’s filesystem</a:t>
            </a:r>
          </a:p>
          <a:p>
            <a:r>
              <a:rPr lang="en-US" dirty="0"/>
              <a:t>Add the following entry at the end of </a:t>
            </a:r>
            <a:r>
              <a:rPr lang="en-US" b="1" dirty="0"/>
              <a:t>routers.js</a:t>
            </a:r>
            <a:r>
              <a:rPr lang="en-US" dirty="0"/>
              <a:t>:</a:t>
            </a:r>
          </a:p>
          <a:p>
            <a:endParaRPr lang="en-US" dirty="0"/>
          </a:p>
          <a:p>
            <a:endParaRPr lang="en-US" dirty="0"/>
          </a:p>
          <a:p>
            <a:endParaRPr lang="en-US" dirty="0"/>
          </a:p>
          <a:p>
            <a:endParaRPr lang="en-US" dirty="0"/>
          </a:p>
          <a:p>
            <a:endParaRPr lang="en-US" dirty="0"/>
          </a:p>
          <a:p>
            <a:endParaRPr lang="en-US" dirty="0"/>
          </a:p>
          <a:p>
            <a:r>
              <a:rPr lang="en-US" dirty="0"/>
              <a:t>This route will use the GET method, and we’ve replaced the handler function with an object containing the directory that we want to make public.</a:t>
            </a:r>
          </a:p>
          <a:p>
            <a:endParaRPr lang="en-US" b="1" dirty="0"/>
          </a:p>
        </p:txBody>
      </p:sp>
      <p:sp>
        <p:nvSpPr>
          <p:cNvPr id="6" name="Rectangle 2">
            <a:extLst>
              <a:ext uri="{FF2B5EF4-FFF2-40B4-BE49-F238E27FC236}">
                <a16:creationId xmlns:a16="http://schemas.microsoft.com/office/drawing/2014/main" id="{5CD4921D-F876-4741-A6C8-DDF0ED509224}"/>
              </a:ext>
            </a:extLst>
          </p:cNvPr>
          <p:cNvSpPr>
            <a:spLocks noChangeArrowheads="1"/>
          </p:cNvSpPr>
          <p:nvPr/>
        </p:nvSpPr>
        <p:spPr bwMode="auto">
          <a:xfrm>
            <a:off x="1132609" y="2182505"/>
            <a:ext cx="4052455" cy="249299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 Static files</a:t>
            </a:r>
            <a:br>
              <a:rPr kumimoji="0" lang="en-US" altLang="en-US" sz="1200" b="0" i="1" u="none" strike="noStrike" cap="none" normalizeH="0" baseline="0" dirty="0">
                <a:ln>
                  <a:noFill/>
                </a:ln>
                <a:solidFill>
                  <a:srgbClr val="6272A4"/>
                </a:solidFill>
                <a:effectLst/>
                <a:latin typeface="JetBrains Mono"/>
              </a:rPr>
            </a:br>
            <a:r>
              <a:rPr kumimoji="0" lang="en-US" altLang="en-US" sz="1200" b="0" i="1" u="none" strike="noStrike" cap="none" normalizeH="0" baseline="0" dirty="0">
                <a:ln>
                  <a:noFill/>
                </a:ln>
                <a:solidFill>
                  <a:srgbClr val="6272A4"/>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method</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"GET"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path</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"/{param*}"</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handler</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directory</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path</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Path.</a:t>
            </a:r>
            <a:r>
              <a:rPr kumimoji="0" lang="en-US" altLang="en-US" sz="1200" b="0" i="0" u="none" strike="noStrike" cap="none" normalizeH="0" baseline="0" dirty="0" err="1">
                <a:ln>
                  <a:noFill/>
                </a:ln>
                <a:solidFill>
                  <a:srgbClr val="50FA7B"/>
                </a:solidFill>
                <a:effectLst/>
                <a:latin typeface="JetBrains Mono"/>
              </a:rPr>
              <a:t>join</a:t>
            </a:r>
            <a:r>
              <a:rPr kumimoji="0" lang="en-US" altLang="en-US" sz="1200" b="0" i="0" u="none" strike="noStrike" cap="none" normalizeH="0" baseline="0" dirty="0">
                <a:ln>
                  <a:noFill/>
                </a:ln>
                <a:solidFill>
                  <a:srgbClr val="F8F8F2"/>
                </a:solidFill>
                <a:effectLst/>
                <a:latin typeface="JetBrains Mono"/>
              </a:rPr>
              <a:t>(__</a:t>
            </a:r>
            <a:r>
              <a:rPr kumimoji="0" lang="en-US" altLang="en-US" sz="1200" b="0" i="0" u="none" strike="noStrike" cap="none" normalizeH="0" baseline="0" dirty="0" err="1">
                <a:ln>
                  <a:noFill/>
                </a:ln>
                <a:solidFill>
                  <a:srgbClr val="F8F8F2"/>
                </a:solidFill>
                <a:effectLst/>
                <a:latin typeface="JetBrains Mono"/>
              </a:rPr>
              <a:t>dirname</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"../static/public"</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config</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description</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"Provides static resources"</a:t>
            </a:r>
            <a:br>
              <a:rPr kumimoji="0" lang="en-US" altLang="en-US" sz="1200" b="0" i="0" u="none" strike="noStrike" cap="none" normalizeH="0" baseline="0" dirty="0">
                <a:ln>
                  <a:noFill/>
                </a:ln>
                <a:solidFill>
                  <a:srgbClr val="F1FA8C"/>
                </a:solidFill>
                <a:effectLst/>
                <a:latin typeface="JetBrains Mono"/>
              </a:rPr>
            </a:br>
            <a:r>
              <a:rPr kumimoji="0" lang="en-US" altLang="en-US" sz="1200" b="0" i="0" u="none" strike="noStrike" cap="none" normalizeH="0" baseline="0" dirty="0">
                <a:ln>
                  <a:noFill/>
                </a:ln>
                <a:solidFill>
                  <a:srgbClr val="F1FA8C"/>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94054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0428BD-2841-4BF5-B645-14C86D2C8536}"/>
              </a:ext>
            </a:extLst>
          </p:cNvPr>
          <p:cNvSpPr>
            <a:spLocks noGrp="1"/>
          </p:cNvSpPr>
          <p:nvPr>
            <p:ph type="title"/>
          </p:nvPr>
        </p:nvSpPr>
        <p:spPr>
          <a:xfrm>
            <a:off x="838200" y="405445"/>
            <a:ext cx="7282543" cy="1085897"/>
          </a:xfrm>
        </p:spPr>
        <p:txBody>
          <a:bodyPr/>
          <a:lstStyle/>
          <a:p>
            <a:r>
              <a:rPr lang="en-US" dirty="0"/>
              <a:t>Local Authentication Using Passport in Node.js</a:t>
            </a:r>
          </a:p>
        </p:txBody>
      </p:sp>
      <p:sp>
        <p:nvSpPr>
          <p:cNvPr id="5" name="Content Placeholder 4">
            <a:extLst>
              <a:ext uri="{FF2B5EF4-FFF2-40B4-BE49-F238E27FC236}">
                <a16:creationId xmlns:a16="http://schemas.microsoft.com/office/drawing/2014/main" id="{38B3D671-9F81-4C37-89DC-54321A4A7E44}"/>
              </a:ext>
            </a:extLst>
          </p:cNvPr>
          <p:cNvSpPr>
            <a:spLocks noGrp="1"/>
          </p:cNvSpPr>
          <p:nvPr>
            <p:ph sz="quarter" idx="10"/>
          </p:nvPr>
        </p:nvSpPr>
        <p:spPr/>
        <p:txBody>
          <a:bodyPr/>
          <a:lstStyle/>
          <a:p>
            <a:r>
              <a:rPr lang="en-US" dirty="0"/>
              <a:t>Focus Items</a:t>
            </a:r>
          </a:p>
        </p:txBody>
      </p:sp>
      <p:sp>
        <p:nvSpPr>
          <p:cNvPr id="6" name="Content Placeholder 5">
            <a:extLst>
              <a:ext uri="{FF2B5EF4-FFF2-40B4-BE49-F238E27FC236}">
                <a16:creationId xmlns:a16="http://schemas.microsoft.com/office/drawing/2014/main" id="{8139B160-7439-47B2-B23C-E1BB3946E3FD}"/>
              </a:ext>
            </a:extLst>
          </p:cNvPr>
          <p:cNvSpPr>
            <a:spLocks noGrp="1"/>
          </p:cNvSpPr>
          <p:nvPr>
            <p:ph sz="quarter" idx="12"/>
          </p:nvPr>
        </p:nvSpPr>
        <p:spPr>
          <a:xfrm>
            <a:off x="838200" y="2036433"/>
            <a:ext cx="5411993" cy="2514785"/>
          </a:xfrm>
        </p:spPr>
        <p:txBody>
          <a:bodyPr/>
          <a:lstStyle/>
          <a:p>
            <a:pPr marL="285750" indent="-285750">
              <a:buFont typeface="Arial" panose="020B0604020202020204" pitchFamily="34" charset="0"/>
              <a:buChar char="•"/>
            </a:pPr>
            <a:r>
              <a:rPr lang="en-US" dirty="0"/>
              <a:t>Authentication Strategies: Session vs JWT</a:t>
            </a:r>
          </a:p>
          <a:p>
            <a:pPr marL="285750" indent="-285750">
              <a:buFont typeface="Arial" panose="020B0604020202020204" pitchFamily="34" charset="0"/>
              <a:buChar char="•"/>
            </a:pPr>
            <a:r>
              <a:rPr lang="en-US" dirty="0"/>
              <a:t>Create Project</a:t>
            </a:r>
          </a:p>
          <a:p>
            <a:pPr marL="285750" indent="-285750">
              <a:buFont typeface="Arial" panose="020B0604020202020204" pitchFamily="34" charset="0"/>
              <a:buChar char="•"/>
            </a:pPr>
            <a:r>
              <a:rPr lang="en-US" dirty="0"/>
              <a:t>Setting up Passport</a:t>
            </a:r>
          </a:p>
          <a:p>
            <a:pPr marL="285750" indent="-285750">
              <a:buFont typeface="Arial" panose="020B0604020202020204" pitchFamily="34" charset="0"/>
              <a:buChar char="•"/>
            </a:pPr>
            <a:r>
              <a:rPr lang="en-US" dirty="0"/>
              <a:t>Creating a MongoDB Data Store</a:t>
            </a:r>
          </a:p>
          <a:p>
            <a:pPr marL="285750" indent="-285750">
              <a:buFont typeface="Arial" panose="020B0604020202020204" pitchFamily="34" charset="0"/>
              <a:buChar char="•"/>
            </a:pPr>
            <a:r>
              <a:rPr lang="en-US" dirty="0"/>
              <a:t>Connecting Mongo to Node with Mongoose</a:t>
            </a:r>
          </a:p>
          <a:p>
            <a:pPr marL="285750" indent="-285750">
              <a:buFont typeface="Arial" panose="020B0604020202020204" pitchFamily="34" charset="0"/>
              <a:buChar char="•"/>
            </a:pPr>
            <a:r>
              <a:rPr lang="en-US" dirty="0"/>
              <a:t>Implementing Local Authentication</a:t>
            </a:r>
          </a:p>
          <a:p>
            <a:pPr marL="285750" indent="-285750">
              <a:buFont typeface="Arial" panose="020B0604020202020204" pitchFamily="34" charset="0"/>
              <a:buChar char="•"/>
            </a:pPr>
            <a:r>
              <a:rPr lang="en-US" dirty="0"/>
              <a:t>The Client</a:t>
            </a:r>
          </a:p>
        </p:txBody>
      </p:sp>
    </p:spTree>
    <p:extLst>
      <p:ext uri="{BB962C8B-B14F-4D97-AF65-F5344CB8AC3E}">
        <p14:creationId xmlns:p14="http://schemas.microsoft.com/office/powerpoint/2010/main" val="10172872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B86957D-8B4C-4751-91B2-5A8FAEE8DDE0}"/>
              </a:ext>
            </a:extLst>
          </p:cNvPr>
          <p:cNvSpPr>
            <a:spLocks noGrp="1"/>
          </p:cNvSpPr>
          <p:nvPr>
            <p:ph type="title"/>
          </p:nvPr>
        </p:nvSpPr>
        <p:spPr/>
        <p:txBody>
          <a:bodyPr/>
          <a:lstStyle/>
          <a:p>
            <a:r>
              <a:rPr lang="en-US" dirty="0"/>
              <a:t>Authentication Strategies: Session vs JWT</a:t>
            </a:r>
          </a:p>
        </p:txBody>
      </p:sp>
      <p:sp>
        <p:nvSpPr>
          <p:cNvPr id="6" name="Content Placeholder 5">
            <a:extLst>
              <a:ext uri="{FF2B5EF4-FFF2-40B4-BE49-F238E27FC236}">
                <a16:creationId xmlns:a16="http://schemas.microsoft.com/office/drawing/2014/main" id="{B29A2361-6ECF-4684-B10E-EE44940CFCC8}"/>
              </a:ext>
            </a:extLst>
          </p:cNvPr>
          <p:cNvSpPr>
            <a:spLocks noGrp="1"/>
          </p:cNvSpPr>
          <p:nvPr>
            <p:ph sz="quarter" idx="34"/>
          </p:nvPr>
        </p:nvSpPr>
        <p:spPr/>
        <p:txBody>
          <a:bodyPr>
            <a:normAutofit lnSpcReduction="10000"/>
          </a:bodyPr>
          <a:lstStyle/>
          <a:p>
            <a:r>
              <a:rPr lang="en-US" dirty="0"/>
              <a:t>Many of the tutorials online today will opt for token-based authentication using JSON Web Tokens (JWTs).</a:t>
            </a:r>
          </a:p>
          <a:p>
            <a:pPr lvl="1"/>
            <a:r>
              <a:rPr lang="en-US" dirty="0"/>
              <a:t>This approach is probably the simplest and most popular one nowadays.</a:t>
            </a:r>
          </a:p>
          <a:p>
            <a:pPr lvl="1"/>
            <a:r>
              <a:rPr lang="en-US" dirty="0"/>
              <a:t>It relegates part of the authentication responsibility to the client and makes them sign a token that’s sent with every request, to keep the user authenticated.</a:t>
            </a:r>
          </a:p>
          <a:p>
            <a:r>
              <a:rPr lang="en-US" dirty="0"/>
              <a:t>Session-based authentication has been around longer</a:t>
            </a:r>
          </a:p>
          <a:p>
            <a:pPr lvl="1"/>
            <a:r>
              <a:rPr lang="en-US" dirty="0"/>
              <a:t>This method relegates the weight of the authentication to the server</a:t>
            </a:r>
          </a:p>
          <a:p>
            <a:pPr lvl="1"/>
            <a:r>
              <a:rPr lang="en-US" dirty="0"/>
              <a:t>It uses cookies and sees the Node application and database work together to keep track of a user’s authentication state</a:t>
            </a:r>
          </a:p>
          <a:p>
            <a:r>
              <a:rPr lang="en-US" dirty="0"/>
              <a:t>We will create example for session-based</a:t>
            </a:r>
          </a:p>
        </p:txBody>
      </p:sp>
    </p:spTree>
    <p:extLst>
      <p:ext uri="{BB962C8B-B14F-4D97-AF65-F5344CB8AC3E}">
        <p14:creationId xmlns:p14="http://schemas.microsoft.com/office/powerpoint/2010/main" val="1995412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B3930-BE90-4928-AD82-8E52FCDB5EDA}"/>
              </a:ext>
            </a:extLst>
          </p:cNvPr>
          <p:cNvSpPr>
            <a:spLocks noGrp="1"/>
          </p:cNvSpPr>
          <p:nvPr>
            <p:ph type="title"/>
          </p:nvPr>
        </p:nvSpPr>
        <p:spPr/>
        <p:txBody>
          <a:bodyPr/>
          <a:lstStyle/>
          <a:p>
            <a:r>
              <a:rPr lang="en-US" dirty="0"/>
              <a:t>Node.js HTTP Module (3)</a:t>
            </a:r>
          </a:p>
        </p:txBody>
      </p:sp>
      <p:sp>
        <p:nvSpPr>
          <p:cNvPr id="3" name="Content Placeholder 2">
            <a:extLst>
              <a:ext uri="{FF2B5EF4-FFF2-40B4-BE49-F238E27FC236}">
                <a16:creationId xmlns:a16="http://schemas.microsoft.com/office/drawing/2014/main" id="{5400240A-0BD8-4A92-BC8E-76AEDEFA0B25}"/>
              </a:ext>
            </a:extLst>
          </p:cNvPr>
          <p:cNvSpPr>
            <a:spLocks noGrp="1"/>
          </p:cNvSpPr>
          <p:nvPr>
            <p:ph sz="quarter" idx="34"/>
          </p:nvPr>
        </p:nvSpPr>
        <p:spPr/>
        <p:txBody>
          <a:bodyPr/>
          <a:lstStyle/>
          <a:p>
            <a:r>
              <a:rPr lang="en-US" dirty="0"/>
              <a:t>req.url will return link of request</a:t>
            </a:r>
          </a:p>
          <a:p>
            <a:endParaRPr lang="en-US" dirty="0"/>
          </a:p>
          <a:p>
            <a:endParaRPr lang="en-US" dirty="0"/>
          </a:p>
          <a:p>
            <a:endParaRPr lang="en-US" dirty="0"/>
          </a:p>
          <a:p>
            <a:r>
              <a:rPr lang="en-US" dirty="0"/>
              <a:t>There are built-in modules to easily split the query string into readable parts, such as the URL module.</a:t>
            </a:r>
          </a:p>
          <a:p>
            <a:endParaRPr lang="en-US" dirty="0"/>
          </a:p>
          <a:p>
            <a:endParaRPr lang="en-US" dirty="0"/>
          </a:p>
        </p:txBody>
      </p:sp>
      <p:sp>
        <p:nvSpPr>
          <p:cNvPr id="4" name="Rectangle 1">
            <a:extLst>
              <a:ext uri="{FF2B5EF4-FFF2-40B4-BE49-F238E27FC236}">
                <a16:creationId xmlns:a16="http://schemas.microsoft.com/office/drawing/2014/main" id="{EB856724-440F-4137-A9E4-CAB330658A6F}"/>
              </a:ext>
            </a:extLst>
          </p:cNvPr>
          <p:cNvSpPr>
            <a:spLocks noChangeArrowheads="1"/>
          </p:cNvSpPr>
          <p:nvPr/>
        </p:nvSpPr>
        <p:spPr bwMode="auto">
          <a:xfrm>
            <a:off x="1184564" y="1826981"/>
            <a:ext cx="5725391" cy="138499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http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'http'</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http.</a:t>
            </a:r>
            <a:r>
              <a:rPr kumimoji="0" lang="en-US" altLang="en-US" sz="1200" b="0" i="1" u="none" strike="noStrike" cap="none" normalizeH="0" baseline="0">
                <a:ln>
                  <a:noFill/>
                </a:ln>
                <a:solidFill>
                  <a:srgbClr val="8BE9FD"/>
                </a:solidFill>
                <a:effectLst/>
                <a:latin typeface="JetBrains Mono"/>
              </a:rPr>
              <a:t>createServer</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F79C6"/>
                </a:solidFill>
                <a:effectLst/>
                <a:latin typeface="JetBrains Mono"/>
              </a:rPr>
              <a:t>function </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writeHead</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BD93F9"/>
                </a:solidFill>
                <a:effectLst/>
                <a:latin typeface="JetBrains Mono"/>
              </a:rPr>
              <a:t>200</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'Content-Type'</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'text/html'</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6272A4"/>
                </a:solidFill>
                <a:effectLst/>
                <a:latin typeface="JetBrains Mono"/>
              </a:rPr>
              <a:t>// Return link of request. example </a:t>
            </a:r>
            <a:r>
              <a:rPr kumimoji="0" lang="en-US" altLang="en-US" sz="1200" b="0" i="1" u="none" strike="noStrike" cap="none" normalizeH="0" baseline="0">
                <a:ln>
                  <a:noFill/>
                </a:ln>
                <a:solidFill>
                  <a:srgbClr val="808080"/>
                </a:solidFill>
                <a:effectLst/>
                <a:latin typeface="JetBrains Mono"/>
              </a:rPr>
              <a:t>http://localhost:8080/test</a:t>
            </a:r>
            <a:r>
              <a:rPr kumimoji="0" lang="en-US" altLang="en-US" sz="1200" b="0" i="1" u="none" strike="noStrike" cap="none" normalizeH="0" baseline="0">
                <a:ln>
                  <a:noFill/>
                </a:ln>
                <a:solidFill>
                  <a:srgbClr val="6272A4"/>
                </a:solidFill>
                <a:effectLst/>
                <a:latin typeface="JetBrains Mono"/>
              </a:rPr>
              <a:t> --&gt; req.url --&gt; /test</a:t>
            </a: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6272A4"/>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write</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.url);</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end</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'Hello World!'</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listen</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BD93F9"/>
                </a:solidFill>
                <a:effectLst/>
                <a:latin typeface="JetBrains Mono"/>
              </a:rPr>
              <a:t>8080</a:t>
            </a: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B5CD103C-3413-49B6-8801-3B93B1F9655B}"/>
              </a:ext>
            </a:extLst>
          </p:cNvPr>
          <p:cNvSpPr>
            <a:spLocks noChangeArrowheads="1"/>
          </p:cNvSpPr>
          <p:nvPr/>
        </p:nvSpPr>
        <p:spPr bwMode="auto">
          <a:xfrm>
            <a:off x="1184564" y="4258097"/>
            <a:ext cx="5725391" cy="178510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http </a:t>
            </a:r>
            <a:r>
              <a:rPr kumimoji="0" lang="en-US" altLang="en-US" sz="1100" b="0" i="0" u="none" strike="noStrike" cap="none" normalizeH="0" baseline="0">
                <a:ln>
                  <a:noFill/>
                </a:ln>
                <a:solidFill>
                  <a:srgbClr val="FF79C6"/>
                </a:solidFill>
                <a:effectLst/>
                <a:latin typeface="JetBrains Mono"/>
              </a:rPr>
              <a:t>= require</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1FA8C"/>
                </a:solidFill>
                <a:effectLst/>
                <a:latin typeface="JetBrains Mono"/>
              </a:rPr>
              <a:t>'http'</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url </a:t>
            </a:r>
            <a:r>
              <a:rPr kumimoji="0" lang="en-US" altLang="en-US" sz="1100" b="0" i="0" u="none" strike="noStrike" cap="none" normalizeH="0" baseline="0">
                <a:ln>
                  <a:noFill/>
                </a:ln>
                <a:solidFill>
                  <a:srgbClr val="FF79C6"/>
                </a:solidFill>
                <a:effectLst/>
                <a:latin typeface="JetBrains Mono"/>
              </a:rPr>
              <a:t>= require</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1FA8C"/>
                </a:solidFill>
                <a:effectLst/>
                <a:latin typeface="JetBrains Mono"/>
              </a:rPr>
              <a:t>'url'</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http.</a:t>
            </a:r>
            <a:r>
              <a:rPr kumimoji="0" lang="en-US" altLang="en-US" sz="1100" b="0" i="1" u="none" strike="noStrike" cap="none" normalizeH="0" baseline="0">
                <a:ln>
                  <a:noFill/>
                </a:ln>
                <a:solidFill>
                  <a:srgbClr val="8BE9FD"/>
                </a:solidFill>
                <a:effectLst/>
                <a:latin typeface="JetBrains Mono"/>
              </a:rPr>
              <a:t>createServer</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F79C6"/>
                </a:solidFill>
                <a:effectLst/>
                <a:latin typeface="JetBrains Mono"/>
              </a:rPr>
              <a:t>function </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req</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res</a:t>
            </a: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res</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50FA7B"/>
                </a:solidFill>
                <a:effectLst/>
                <a:latin typeface="JetBrains Mono"/>
              </a:rPr>
              <a:t>writeHead</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BD93F9"/>
                </a:solidFill>
                <a:effectLst/>
                <a:latin typeface="JetBrains Mono"/>
              </a:rPr>
              <a:t>200</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1FA8C"/>
                </a:solidFill>
                <a:effectLst/>
                <a:latin typeface="JetBrains Mono"/>
              </a:rPr>
              <a:t>'Content-Type'</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'text/html'</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q </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url.</a:t>
            </a:r>
            <a:r>
              <a:rPr kumimoji="0" lang="en-US" altLang="en-US" sz="1100" b="0" i="1" u="none" strike="noStrike" cap="none" normalizeH="0" baseline="0">
                <a:ln>
                  <a:noFill/>
                </a:ln>
                <a:solidFill>
                  <a:srgbClr val="8BE9FD"/>
                </a:solidFill>
                <a:effectLst/>
                <a:latin typeface="JetBrains Mono"/>
              </a:rPr>
              <a:t>parse</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req</a:t>
            </a:r>
            <a:r>
              <a:rPr kumimoji="0" lang="en-US" altLang="en-US" sz="1100" b="0" i="0" u="none" strike="noStrike" cap="none" normalizeH="0" baseline="0">
                <a:ln>
                  <a:noFill/>
                </a:ln>
                <a:solidFill>
                  <a:srgbClr val="F8F8F2"/>
                </a:solidFill>
                <a:effectLst/>
                <a:latin typeface="JetBrains Mono"/>
              </a:rPr>
              <a:t>.url, </a:t>
            </a:r>
            <a:r>
              <a:rPr kumimoji="0" lang="en-US" altLang="en-US" sz="1100" b="0" i="0" u="none" strike="noStrike" cap="none" normalizeH="0" baseline="0">
                <a:ln>
                  <a:noFill/>
                </a:ln>
                <a:solidFill>
                  <a:srgbClr val="BD93F9"/>
                </a:solidFill>
                <a:effectLst/>
                <a:latin typeface="JetBrains Mono"/>
              </a:rPr>
              <a:t>true</a:t>
            </a:r>
            <a:r>
              <a:rPr kumimoji="0" lang="en-US" altLang="en-US" sz="1100" b="0" i="0" u="none" strike="noStrike" cap="none" normalizeH="0" baseline="0">
                <a:ln>
                  <a:noFill/>
                </a:ln>
                <a:solidFill>
                  <a:srgbClr val="F8F8F2"/>
                </a:solidFill>
                <a:effectLst/>
                <a:latin typeface="JetBrains Mono"/>
              </a:rPr>
              <a:t>).query;</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6272A4"/>
                </a:solidFill>
                <a:effectLst/>
                <a:latin typeface="JetBrains Mono"/>
              </a:rPr>
              <a:t>// Query string will have year and month</a:t>
            </a:r>
            <a:br>
              <a:rPr kumimoji="0" lang="en-US" altLang="en-US" sz="1100" b="0" i="1" u="none" strike="noStrike" cap="none" normalizeH="0" baseline="0">
                <a:ln>
                  <a:noFill/>
                </a:ln>
                <a:solidFill>
                  <a:srgbClr val="6272A4"/>
                </a:solidFill>
                <a:effectLst/>
                <a:latin typeface="JetBrains Mono"/>
              </a:rPr>
            </a:br>
            <a:r>
              <a:rPr kumimoji="0" lang="en-US" altLang="en-US" sz="1100" b="0" i="1" u="none" strike="noStrike" cap="none" normalizeH="0" baseline="0">
                <a:ln>
                  <a:noFill/>
                </a:ln>
                <a:solidFill>
                  <a:srgbClr val="6272A4"/>
                </a:solidFill>
                <a:effectLst/>
                <a:latin typeface="JetBrains Mono"/>
              </a:rPr>
              <a:t>    </a:t>
            </a: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txt </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`Query String with Year: </a:t>
            </a:r>
            <a:r>
              <a:rPr kumimoji="0" lang="en-US" altLang="en-US" sz="1100" b="0" i="0" u="none" strike="noStrike" cap="none" normalizeH="0" baseline="0">
                <a:ln>
                  <a:noFill/>
                </a:ln>
                <a:solidFill>
                  <a:srgbClr val="F8F8F2"/>
                </a:solidFill>
                <a:effectLst/>
                <a:latin typeface="JetBrains Mono"/>
              </a:rPr>
              <a:t>${q.year}</a:t>
            </a:r>
            <a:r>
              <a:rPr kumimoji="0" lang="en-US" altLang="en-US" sz="1100" b="0" i="0" u="none" strike="noStrike" cap="none" normalizeH="0" baseline="0">
                <a:ln>
                  <a:noFill/>
                </a:ln>
                <a:solidFill>
                  <a:srgbClr val="F1FA8C"/>
                </a:solidFill>
                <a:effectLst/>
                <a:latin typeface="JetBrains Mono"/>
              </a:rPr>
              <a:t> - Month: </a:t>
            </a:r>
            <a:r>
              <a:rPr kumimoji="0" lang="en-US" altLang="en-US" sz="1100" b="0" i="0" u="none" strike="noStrike" cap="none" normalizeH="0" baseline="0">
                <a:ln>
                  <a:noFill/>
                </a:ln>
                <a:solidFill>
                  <a:srgbClr val="F8F8F2"/>
                </a:solidFill>
                <a:effectLst/>
                <a:latin typeface="JetBrains Mono"/>
              </a:rPr>
              <a:t>${q.month}</a:t>
            </a:r>
            <a:r>
              <a:rPr kumimoji="0" lang="en-US" altLang="en-US" sz="1100" b="0" i="0" u="none" strike="noStrike" cap="none" normalizeH="0" baseline="0">
                <a:ln>
                  <a:noFill/>
                </a:ln>
                <a:solidFill>
                  <a:srgbClr val="F1FA8C"/>
                </a:solidFill>
                <a:effectLst/>
                <a:latin typeface="JetBrains Mono"/>
              </a:rPr>
              <a:t>`</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res</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50FA7B"/>
                </a:solidFill>
                <a:effectLst/>
                <a:latin typeface="JetBrains Mono"/>
              </a:rPr>
              <a:t>end</a:t>
            </a:r>
            <a:r>
              <a:rPr kumimoji="0" lang="en-US" altLang="en-US" sz="1100" b="0" i="0" u="none" strike="noStrike" cap="none" normalizeH="0" baseline="0">
                <a:ln>
                  <a:noFill/>
                </a:ln>
                <a:solidFill>
                  <a:srgbClr val="F8F8F2"/>
                </a:solidFill>
                <a:effectLst/>
                <a:latin typeface="JetBrains Mono"/>
              </a:rPr>
              <a:t>(txt);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50FA7B"/>
                </a:solidFill>
                <a:effectLst/>
                <a:latin typeface="JetBrains Mono"/>
              </a:rPr>
              <a:t>listen</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BD93F9"/>
                </a:solidFill>
                <a:effectLst/>
                <a:latin typeface="JetBrains Mono"/>
              </a:rPr>
              <a:t>8080</a:t>
            </a:r>
            <a:r>
              <a:rPr kumimoji="0" lang="en-US" altLang="en-US" sz="1100" b="0" i="0" u="none" strike="noStrike" cap="none" normalizeH="0" baseline="0">
                <a:ln>
                  <a:noFill/>
                </a:ln>
                <a:solidFill>
                  <a:srgbClr val="F8F8F2"/>
                </a:solidFill>
                <a:effectLst/>
                <a:latin typeface="JetBrains Mono"/>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006177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5298C-D235-4080-83FD-D68319C0D135}"/>
              </a:ext>
            </a:extLst>
          </p:cNvPr>
          <p:cNvSpPr>
            <a:spLocks noGrp="1"/>
          </p:cNvSpPr>
          <p:nvPr>
            <p:ph type="title"/>
          </p:nvPr>
        </p:nvSpPr>
        <p:spPr/>
        <p:txBody>
          <a:bodyPr/>
          <a:lstStyle/>
          <a:p>
            <a:r>
              <a:rPr lang="en-US" dirty="0"/>
              <a:t>Creating the Project</a:t>
            </a:r>
          </a:p>
        </p:txBody>
      </p:sp>
      <p:sp>
        <p:nvSpPr>
          <p:cNvPr id="3" name="Content Placeholder 2">
            <a:extLst>
              <a:ext uri="{FF2B5EF4-FFF2-40B4-BE49-F238E27FC236}">
                <a16:creationId xmlns:a16="http://schemas.microsoft.com/office/drawing/2014/main" id="{D005146A-8671-4BE8-831E-FA1C6D0DAA28}"/>
              </a:ext>
            </a:extLst>
          </p:cNvPr>
          <p:cNvSpPr>
            <a:spLocks noGrp="1"/>
          </p:cNvSpPr>
          <p:nvPr>
            <p:ph sz="quarter" idx="34"/>
          </p:nvPr>
        </p:nvSpPr>
        <p:spPr>
          <a:xfrm>
            <a:off x="838200" y="944142"/>
            <a:ext cx="10515600" cy="5099059"/>
          </a:xfrm>
        </p:spPr>
        <p:txBody>
          <a:bodyPr/>
          <a:lstStyle/>
          <a:p>
            <a:r>
              <a:rPr lang="en-US" dirty="0"/>
              <a:t>Create </a:t>
            </a:r>
            <a:r>
              <a:rPr lang="en-US" b="1" dirty="0" err="1"/>
              <a:t>AuthApp</a:t>
            </a:r>
            <a:r>
              <a:rPr lang="en-US" b="1" dirty="0"/>
              <a:t> </a:t>
            </a:r>
            <a:r>
              <a:rPr lang="en-US" dirty="0"/>
              <a:t>folder, call </a:t>
            </a:r>
            <a:r>
              <a:rPr lang="en-US" dirty="0" err="1">
                <a:highlight>
                  <a:srgbClr val="E5E8ED"/>
                </a:highlight>
              </a:rPr>
              <a:t>npm</a:t>
            </a:r>
            <a:r>
              <a:rPr lang="en-US" dirty="0">
                <a:highlight>
                  <a:srgbClr val="E5E8ED"/>
                </a:highlight>
              </a:rPr>
              <a:t> </a:t>
            </a:r>
            <a:r>
              <a:rPr lang="en-US" dirty="0" err="1">
                <a:highlight>
                  <a:srgbClr val="E5E8ED"/>
                </a:highlight>
              </a:rPr>
              <a:t>init</a:t>
            </a:r>
            <a:r>
              <a:rPr lang="en-US" dirty="0"/>
              <a:t> to create </a:t>
            </a:r>
            <a:r>
              <a:rPr lang="en-US" dirty="0" err="1"/>
              <a:t>package.json</a:t>
            </a:r>
            <a:endParaRPr lang="en-US" dirty="0"/>
          </a:p>
          <a:p>
            <a:r>
              <a:rPr lang="en-US" dirty="0"/>
              <a:t>Update </a:t>
            </a:r>
            <a:r>
              <a:rPr lang="en-US" b="1" dirty="0" err="1"/>
              <a:t>package.json</a:t>
            </a:r>
            <a:endParaRPr lang="en-US" b="1" dirty="0"/>
          </a:p>
          <a:p>
            <a:endParaRPr lang="en-US" dirty="0"/>
          </a:p>
          <a:p>
            <a:r>
              <a:rPr lang="en-US" dirty="0"/>
              <a:t>We will use express to build example.</a:t>
            </a:r>
          </a:p>
          <a:p>
            <a:r>
              <a:rPr lang="en-US" dirty="0"/>
              <a:t>Run command: </a:t>
            </a:r>
            <a:r>
              <a:rPr lang="en-US" dirty="0" err="1">
                <a:highlight>
                  <a:srgbClr val="E5E8ED"/>
                </a:highlight>
              </a:rPr>
              <a:t>npm</a:t>
            </a:r>
            <a:r>
              <a:rPr lang="en-US" dirty="0">
                <a:highlight>
                  <a:srgbClr val="E5E8ED"/>
                </a:highlight>
              </a:rPr>
              <a:t> </a:t>
            </a:r>
            <a:r>
              <a:rPr lang="en-US" dirty="0" err="1">
                <a:highlight>
                  <a:srgbClr val="E5E8ED"/>
                </a:highlight>
              </a:rPr>
              <a:t>i</a:t>
            </a:r>
            <a:r>
              <a:rPr lang="en-US" dirty="0">
                <a:highlight>
                  <a:srgbClr val="E5E8ED"/>
                </a:highlight>
              </a:rPr>
              <a:t> express body-parser express-session</a:t>
            </a:r>
          </a:p>
          <a:p>
            <a:r>
              <a:rPr lang="en-US" dirty="0"/>
              <a:t>Create </a:t>
            </a:r>
            <a:r>
              <a:rPr lang="en-US" b="1" dirty="0"/>
              <a:t>index.js</a:t>
            </a:r>
          </a:p>
          <a:p>
            <a:endParaRPr lang="en-US" dirty="0">
              <a:highlight>
                <a:srgbClr val="E5E8ED"/>
              </a:highlight>
            </a:endParaRPr>
          </a:p>
        </p:txBody>
      </p:sp>
      <p:sp>
        <p:nvSpPr>
          <p:cNvPr id="4" name="Rectangle 1">
            <a:extLst>
              <a:ext uri="{FF2B5EF4-FFF2-40B4-BE49-F238E27FC236}">
                <a16:creationId xmlns:a16="http://schemas.microsoft.com/office/drawing/2014/main" id="{899FB51F-9313-4968-B29C-E42A5F921E96}"/>
              </a:ext>
            </a:extLst>
          </p:cNvPr>
          <p:cNvSpPr>
            <a:spLocks noChangeArrowheads="1"/>
          </p:cNvSpPr>
          <p:nvPr/>
        </p:nvSpPr>
        <p:spPr bwMode="auto">
          <a:xfrm>
            <a:off x="3875809" y="3598253"/>
            <a:ext cx="3397827" cy="2677656"/>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1" u="none" strike="noStrike" cap="none" normalizeH="0" baseline="0" dirty="0">
                <a:ln>
                  <a:noFill/>
                </a:ln>
                <a:solidFill>
                  <a:srgbClr val="6272A4"/>
                </a:solidFill>
                <a:effectLst/>
                <a:latin typeface="JetBrains Mono"/>
              </a:rPr>
              <a:t>/*  EXPRESS SETUP  */</a:t>
            </a:r>
            <a:br>
              <a:rPr kumimoji="0" lang="en-US" altLang="en-US" sz="1050" b="0" i="1" u="none" strike="noStrike" cap="none" normalizeH="0" baseline="0" dirty="0">
                <a:ln>
                  <a:noFill/>
                </a:ln>
                <a:solidFill>
                  <a:srgbClr val="6272A4"/>
                </a:solidFill>
                <a:effectLst/>
                <a:latin typeface="JetBrains Mono"/>
              </a:rPr>
            </a:br>
            <a:r>
              <a:rPr kumimoji="0" lang="en-US" altLang="en-US" sz="1050" b="0" i="0" u="none" strike="noStrike" cap="none" normalizeH="0" baseline="0" dirty="0">
                <a:ln>
                  <a:noFill/>
                </a:ln>
                <a:solidFill>
                  <a:srgbClr val="FF79C6"/>
                </a:solidFill>
                <a:effectLst/>
                <a:latin typeface="JetBrains Mono"/>
              </a:rPr>
              <a:t>const </a:t>
            </a:r>
            <a:r>
              <a:rPr kumimoji="0" lang="en-US" altLang="en-US" sz="1050" b="0" i="1" u="none" strike="noStrike" cap="none" normalizeH="0" baseline="0" dirty="0">
                <a:ln>
                  <a:noFill/>
                </a:ln>
                <a:solidFill>
                  <a:srgbClr val="8BE9FD"/>
                </a:solidFill>
                <a:effectLst/>
                <a:latin typeface="JetBrains Mono"/>
              </a:rPr>
              <a:t>express </a:t>
            </a:r>
            <a:r>
              <a:rPr kumimoji="0" lang="en-US" altLang="en-US" sz="1050" b="0" i="0" u="none" strike="noStrike" cap="none" normalizeH="0" baseline="0" dirty="0">
                <a:ln>
                  <a:noFill/>
                </a:ln>
                <a:solidFill>
                  <a:srgbClr val="FF79C6"/>
                </a:solidFill>
                <a:effectLst/>
                <a:latin typeface="JetBrains Mono"/>
              </a:rPr>
              <a:t>= require</a:t>
            </a:r>
            <a:r>
              <a:rPr kumimoji="0" lang="en-US" altLang="en-US" sz="1050" b="0" i="0" u="none" strike="noStrike" cap="none" normalizeH="0" baseline="0" dirty="0">
                <a:ln>
                  <a:noFill/>
                </a:ln>
                <a:solidFill>
                  <a:srgbClr val="F8F8F2"/>
                </a:solidFill>
                <a:effectLst/>
                <a:latin typeface="JetBrains Mono"/>
              </a:rPr>
              <a:t>(</a:t>
            </a:r>
            <a:r>
              <a:rPr kumimoji="0" lang="en-US" altLang="en-US" sz="1050" b="0" i="0" u="none" strike="noStrike" cap="none" normalizeH="0" baseline="0" dirty="0">
                <a:ln>
                  <a:noFill/>
                </a:ln>
                <a:solidFill>
                  <a:srgbClr val="F1FA8C"/>
                </a:solidFill>
                <a:effectLst/>
                <a:latin typeface="JetBrains Mono"/>
              </a:rPr>
              <a:t>'express'</a:t>
            </a:r>
            <a:r>
              <a:rPr kumimoji="0" lang="en-US" altLang="en-US" sz="1050" b="0" i="0" u="none" strike="noStrike" cap="none" normalizeH="0" baseline="0" dirty="0">
                <a:ln>
                  <a:noFill/>
                </a:ln>
                <a:solidFill>
                  <a:srgbClr val="F8F8F2"/>
                </a:solidFill>
                <a:effectLst/>
                <a:latin typeface="JetBrains Mono"/>
              </a:rPr>
              <a:t>);</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a:ln>
                  <a:noFill/>
                </a:ln>
                <a:solidFill>
                  <a:srgbClr val="FF79C6"/>
                </a:solidFill>
                <a:effectLst/>
                <a:latin typeface="JetBrains Mono"/>
              </a:rPr>
              <a:t>const </a:t>
            </a:r>
            <a:r>
              <a:rPr kumimoji="0" lang="en-US" altLang="en-US" sz="1050" b="0" i="0" u="none" strike="noStrike" cap="none" normalizeH="0" baseline="0" dirty="0">
                <a:ln>
                  <a:noFill/>
                </a:ln>
                <a:solidFill>
                  <a:srgbClr val="F8F8F2"/>
                </a:solidFill>
                <a:effectLst/>
                <a:latin typeface="JetBrains Mono"/>
              </a:rPr>
              <a:t>app </a:t>
            </a:r>
            <a:r>
              <a:rPr kumimoji="0" lang="en-US" altLang="en-US" sz="1050" b="0" i="0" u="none" strike="noStrike" cap="none" normalizeH="0" baseline="0" dirty="0">
                <a:ln>
                  <a:noFill/>
                </a:ln>
                <a:solidFill>
                  <a:srgbClr val="FF79C6"/>
                </a:solidFill>
                <a:effectLst/>
                <a:latin typeface="JetBrains Mono"/>
              </a:rPr>
              <a:t>= </a:t>
            </a:r>
            <a:r>
              <a:rPr kumimoji="0" lang="en-US" altLang="en-US" sz="1050" b="0" i="1" u="none" strike="noStrike" cap="none" normalizeH="0" baseline="0" dirty="0">
                <a:ln>
                  <a:noFill/>
                </a:ln>
                <a:solidFill>
                  <a:srgbClr val="8BE9FD"/>
                </a:solidFill>
                <a:effectLst/>
                <a:latin typeface="JetBrains Mono"/>
              </a:rPr>
              <a:t>express</a:t>
            </a:r>
            <a:r>
              <a:rPr kumimoji="0" lang="en-US" altLang="en-US" sz="1050" b="0" i="0" u="none" strike="noStrike" cap="none" normalizeH="0" baseline="0" dirty="0">
                <a:ln>
                  <a:noFill/>
                </a:ln>
                <a:solidFill>
                  <a:srgbClr val="F8F8F2"/>
                </a:solidFill>
                <a:effectLst/>
                <a:latin typeface="JetBrains Mono"/>
              </a:rPr>
              <a:t>();</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err="1">
                <a:ln>
                  <a:noFill/>
                </a:ln>
                <a:solidFill>
                  <a:srgbClr val="F8F8F2"/>
                </a:solidFill>
                <a:effectLst/>
                <a:latin typeface="JetBrains Mono"/>
              </a:rPr>
              <a:t>app.</a:t>
            </a:r>
            <a:r>
              <a:rPr kumimoji="0" lang="en-US" altLang="en-US" sz="1050" b="0" i="0" u="none" strike="noStrike" cap="none" normalizeH="0" baseline="0" dirty="0" err="1">
                <a:ln>
                  <a:noFill/>
                </a:ln>
                <a:solidFill>
                  <a:srgbClr val="50FA7B"/>
                </a:solidFill>
                <a:effectLst/>
                <a:latin typeface="JetBrains Mono"/>
              </a:rPr>
              <a:t>use</a:t>
            </a:r>
            <a:r>
              <a:rPr kumimoji="0" lang="en-US" altLang="en-US" sz="1050" b="0" i="0" u="none" strike="noStrike" cap="none" normalizeH="0" baseline="0" dirty="0">
                <a:ln>
                  <a:noFill/>
                </a:ln>
                <a:solidFill>
                  <a:srgbClr val="F8F8F2"/>
                </a:solidFill>
                <a:effectLst/>
                <a:latin typeface="JetBrains Mono"/>
              </a:rPr>
              <a:t>(</a:t>
            </a:r>
            <a:r>
              <a:rPr kumimoji="0" lang="en-US" altLang="en-US" sz="1050" b="0" i="1" u="none" strike="noStrike" cap="none" normalizeH="0" baseline="0" dirty="0" err="1">
                <a:ln>
                  <a:noFill/>
                </a:ln>
                <a:solidFill>
                  <a:srgbClr val="8BE9FD"/>
                </a:solidFill>
                <a:effectLst/>
                <a:latin typeface="JetBrains Mono"/>
              </a:rPr>
              <a:t>express</a:t>
            </a:r>
            <a:r>
              <a:rPr kumimoji="0" lang="en-US" altLang="en-US" sz="1050" b="0" i="0" u="none" strike="noStrike" cap="none" normalizeH="0" baseline="0" dirty="0" err="1">
                <a:ln>
                  <a:noFill/>
                </a:ln>
                <a:solidFill>
                  <a:srgbClr val="F8F8F2"/>
                </a:solidFill>
                <a:effectLst/>
                <a:latin typeface="JetBrains Mono"/>
              </a:rPr>
              <a:t>.static</a:t>
            </a:r>
            <a:r>
              <a:rPr kumimoji="0" lang="en-US" altLang="en-US" sz="1050" b="0" i="0" u="none" strike="noStrike" cap="none" normalizeH="0" baseline="0" dirty="0">
                <a:ln>
                  <a:noFill/>
                </a:ln>
                <a:solidFill>
                  <a:srgbClr val="F8F8F2"/>
                </a:solidFill>
                <a:effectLst/>
                <a:latin typeface="JetBrains Mono"/>
              </a:rPr>
              <a:t>(__</a:t>
            </a:r>
            <a:r>
              <a:rPr kumimoji="0" lang="en-US" altLang="en-US" sz="1050" b="0" i="0" u="none" strike="noStrike" cap="none" normalizeH="0" baseline="0" dirty="0" err="1">
                <a:ln>
                  <a:noFill/>
                </a:ln>
                <a:solidFill>
                  <a:srgbClr val="F8F8F2"/>
                </a:solidFill>
                <a:effectLst/>
                <a:latin typeface="JetBrains Mono"/>
              </a:rPr>
              <a:t>dirname</a:t>
            </a:r>
            <a:r>
              <a:rPr kumimoji="0" lang="en-US" altLang="en-US" sz="1050" b="0" i="0" u="none" strike="noStrike" cap="none" normalizeH="0" baseline="0" dirty="0">
                <a:ln>
                  <a:noFill/>
                </a:ln>
                <a:solidFill>
                  <a:srgbClr val="F8F8F2"/>
                </a:solidFill>
                <a:effectLst/>
                <a:latin typeface="JetBrains Mono"/>
              </a:rPr>
              <a:t>));</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a:ln>
                  <a:noFill/>
                </a:ln>
                <a:solidFill>
                  <a:srgbClr val="FF79C6"/>
                </a:solidFill>
                <a:effectLst/>
                <a:latin typeface="JetBrains Mono"/>
              </a:rPr>
              <a:t>const </a:t>
            </a:r>
            <a:r>
              <a:rPr kumimoji="0" lang="en-US" altLang="en-US" sz="1050" b="0" i="0" u="none" strike="noStrike" cap="none" normalizeH="0" baseline="0" dirty="0" err="1">
                <a:ln>
                  <a:noFill/>
                </a:ln>
                <a:solidFill>
                  <a:srgbClr val="F8F8F2"/>
                </a:solidFill>
                <a:effectLst/>
                <a:latin typeface="JetBrains Mono"/>
              </a:rPr>
              <a:t>bodyParser</a:t>
            </a:r>
            <a:r>
              <a:rPr kumimoji="0" lang="en-US" altLang="en-US" sz="1050" b="0" i="0" u="none" strike="noStrike" cap="none" normalizeH="0" baseline="0" dirty="0">
                <a:ln>
                  <a:noFill/>
                </a:ln>
                <a:solidFill>
                  <a:srgbClr val="F8F8F2"/>
                </a:solidFill>
                <a:effectLst/>
                <a:latin typeface="JetBrains Mono"/>
              </a:rPr>
              <a:t> </a:t>
            </a:r>
            <a:r>
              <a:rPr kumimoji="0" lang="en-US" altLang="en-US" sz="1050" b="0" i="0" u="none" strike="noStrike" cap="none" normalizeH="0" baseline="0" dirty="0">
                <a:ln>
                  <a:noFill/>
                </a:ln>
                <a:solidFill>
                  <a:srgbClr val="FF79C6"/>
                </a:solidFill>
                <a:effectLst/>
                <a:latin typeface="JetBrains Mono"/>
              </a:rPr>
              <a:t>= require</a:t>
            </a:r>
            <a:r>
              <a:rPr kumimoji="0" lang="en-US" altLang="en-US" sz="1050" b="0" i="0" u="none" strike="noStrike" cap="none" normalizeH="0" baseline="0" dirty="0">
                <a:ln>
                  <a:noFill/>
                </a:ln>
                <a:solidFill>
                  <a:srgbClr val="F8F8F2"/>
                </a:solidFill>
                <a:effectLst/>
                <a:latin typeface="JetBrains Mono"/>
              </a:rPr>
              <a:t>(</a:t>
            </a:r>
            <a:r>
              <a:rPr kumimoji="0" lang="en-US" altLang="en-US" sz="1050" b="0" i="0" u="none" strike="noStrike" cap="none" normalizeH="0" baseline="0" dirty="0">
                <a:ln>
                  <a:noFill/>
                </a:ln>
                <a:solidFill>
                  <a:srgbClr val="F1FA8C"/>
                </a:solidFill>
                <a:effectLst/>
                <a:latin typeface="JetBrains Mono"/>
              </a:rPr>
              <a:t>'body-parser'</a:t>
            </a:r>
            <a:r>
              <a:rPr kumimoji="0" lang="en-US" altLang="en-US" sz="1050" b="0" i="0" u="none" strike="noStrike" cap="none" normalizeH="0" baseline="0" dirty="0">
                <a:ln>
                  <a:noFill/>
                </a:ln>
                <a:solidFill>
                  <a:srgbClr val="F8F8F2"/>
                </a:solidFill>
                <a:effectLst/>
                <a:latin typeface="JetBrains Mono"/>
              </a:rPr>
              <a:t>);</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a:ln>
                  <a:noFill/>
                </a:ln>
                <a:solidFill>
                  <a:srgbClr val="FF79C6"/>
                </a:solidFill>
                <a:effectLst/>
                <a:latin typeface="JetBrains Mono"/>
              </a:rPr>
              <a:t>const </a:t>
            </a:r>
            <a:r>
              <a:rPr kumimoji="0" lang="en-US" altLang="en-US" sz="1050" b="0" i="0" u="none" strike="noStrike" cap="none" normalizeH="0" baseline="0" dirty="0" err="1">
                <a:ln>
                  <a:noFill/>
                </a:ln>
                <a:solidFill>
                  <a:srgbClr val="F8F8F2"/>
                </a:solidFill>
                <a:effectLst/>
                <a:latin typeface="JetBrains Mono"/>
              </a:rPr>
              <a:t>expressSession</a:t>
            </a:r>
            <a:r>
              <a:rPr kumimoji="0" lang="en-US" altLang="en-US" sz="1050" b="0" i="0" u="none" strike="noStrike" cap="none" normalizeH="0" baseline="0" dirty="0">
                <a:ln>
                  <a:noFill/>
                </a:ln>
                <a:solidFill>
                  <a:srgbClr val="F8F8F2"/>
                </a:solidFill>
                <a:effectLst/>
                <a:latin typeface="JetBrains Mono"/>
              </a:rPr>
              <a:t> </a:t>
            </a:r>
            <a:r>
              <a:rPr kumimoji="0" lang="en-US" altLang="en-US" sz="1050" b="0" i="0" u="none" strike="noStrike" cap="none" normalizeH="0" baseline="0" dirty="0">
                <a:ln>
                  <a:noFill/>
                </a:ln>
                <a:solidFill>
                  <a:srgbClr val="FF79C6"/>
                </a:solidFill>
                <a:effectLst/>
                <a:latin typeface="JetBrains Mono"/>
              </a:rPr>
              <a:t>= require</a:t>
            </a:r>
            <a:r>
              <a:rPr kumimoji="0" lang="en-US" altLang="en-US" sz="1050" b="0" i="0" u="none" strike="noStrike" cap="none" normalizeH="0" baseline="0" dirty="0">
                <a:ln>
                  <a:noFill/>
                </a:ln>
                <a:solidFill>
                  <a:srgbClr val="F8F8F2"/>
                </a:solidFill>
                <a:effectLst/>
                <a:latin typeface="JetBrains Mono"/>
              </a:rPr>
              <a:t>(</a:t>
            </a:r>
            <a:r>
              <a:rPr kumimoji="0" lang="en-US" altLang="en-US" sz="1050" b="0" i="0" u="none" strike="noStrike" cap="none" normalizeH="0" baseline="0" dirty="0">
                <a:ln>
                  <a:noFill/>
                </a:ln>
                <a:solidFill>
                  <a:srgbClr val="F1FA8C"/>
                </a:solidFill>
                <a:effectLst/>
                <a:latin typeface="JetBrains Mono"/>
              </a:rPr>
              <a:t>'express-session'</a:t>
            </a:r>
            <a:r>
              <a:rPr kumimoji="0" lang="en-US" altLang="en-US" sz="1050" b="0" i="0" u="none" strike="noStrike" cap="none" normalizeH="0" baseline="0" dirty="0">
                <a:ln>
                  <a:noFill/>
                </a:ln>
                <a:solidFill>
                  <a:srgbClr val="F8F8F2"/>
                </a:solidFill>
                <a:effectLst/>
                <a:latin typeface="JetBrains Mono"/>
              </a:rPr>
              <a:t>)({</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a:ln>
                  <a:noFill/>
                </a:ln>
                <a:solidFill>
                  <a:srgbClr val="F8F8F2"/>
                </a:solidFill>
                <a:effectLst/>
                <a:latin typeface="JetBrains Mono"/>
              </a:rPr>
              <a:t>    secret</a:t>
            </a:r>
            <a:r>
              <a:rPr kumimoji="0" lang="en-US" altLang="en-US" sz="1050" b="0" i="0" u="none" strike="noStrike" cap="none" normalizeH="0" baseline="0" dirty="0">
                <a:ln>
                  <a:noFill/>
                </a:ln>
                <a:solidFill>
                  <a:srgbClr val="FF79C6"/>
                </a:solidFill>
                <a:effectLst/>
                <a:latin typeface="JetBrains Mono"/>
              </a:rPr>
              <a:t>: </a:t>
            </a:r>
            <a:r>
              <a:rPr kumimoji="0" lang="en-US" altLang="en-US" sz="1050" b="0" i="0" u="none" strike="noStrike" cap="none" normalizeH="0" baseline="0" dirty="0">
                <a:ln>
                  <a:noFill/>
                </a:ln>
                <a:solidFill>
                  <a:srgbClr val="F1FA8C"/>
                </a:solidFill>
                <a:effectLst/>
                <a:latin typeface="JetBrains Mono"/>
              </a:rPr>
              <a:t>'secret'</a:t>
            </a:r>
            <a:r>
              <a:rPr kumimoji="0" lang="en-US" altLang="en-US" sz="1050" b="0" i="0" u="none" strike="noStrike" cap="none" normalizeH="0" baseline="0" dirty="0">
                <a:ln>
                  <a:noFill/>
                </a:ln>
                <a:solidFill>
                  <a:srgbClr val="F8F8F2"/>
                </a:solidFill>
                <a:effectLst/>
                <a:latin typeface="JetBrains Mono"/>
              </a:rPr>
              <a:t>,</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a:ln>
                  <a:noFill/>
                </a:ln>
                <a:solidFill>
                  <a:srgbClr val="F8F8F2"/>
                </a:solidFill>
                <a:effectLst/>
                <a:latin typeface="JetBrains Mono"/>
              </a:rPr>
              <a:t>    resave</a:t>
            </a:r>
            <a:r>
              <a:rPr kumimoji="0" lang="en-US" altLang="en-US" sz="1050" b="0" i="0" u="none" strike="noStrike" cap="none" normalizeH="0" baseline="0" dirty="0">
                <a:ln>
                  <a:noFill/>
                </a:ln>
                <a:solidFill>
                  <a:srgbClr val="FF79C6"/>
                </a:solidFill>
                <a:effectLst/>
                <a:latin typeface="JetBrains Mono"/>
              </a:rPr>
              <a:t>: </a:t>
            </a:r>
            <a:r>
              <a:rPr kumimoji="0" lang="en-US" altLang="en-US" sz="1050" b="0" i="0" u="none" strike="noStrike" cap="none" normalizeH="0" baseline="0" dirty="0">
                <a:ln>
                  <a:noFill/>
                </a:ln>
                <a:solidFill>
                  <a:srgbClr val="BD93F9"/>
                </a:solidFill>
                <a:effectLst/>
                <a:latin typeface="JetBrains Mono"/>
              </a:rPr>
              <a:t>false</a:t>
            </a:r>
            <a:r>
              <a:rPr kumimoji="0" lang="en-US" altLang="en-US" sz="1050" b="0" i="0" u="none" strike="noStrike" cap="none" normalizeH="0" baseline="0" dirty="0">
                <a:ln>
                  <a:noFill/>
                </a:ln>
                <a:solidFill>
                  <a:srgbClr val="F8F8F2"/>
                </a:solidFill>
                <a:effectLst/>
                <a:latin typeface="JetBrains Mono"/>
              </a:rPr>
              <a:t>,</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a:ln>
                  <a:noFill/>
                </a:ln>
                <a:solidFill>
                  <a:srgbClr val="F8F8F2"/>
                </a:solidFill>
                <a:effectLst/>
                <a:latin typeface="JetBrains Mono"/>
              </a:rPr>
              <a:t>    </a:t>
            </a:r>
            <a:r>
              <a:rPr kumimoji="0" lang="en-US" altLang="en-US" sz="1050" b="0" i="0" u="none" strike="noStrike" cap="none" normalizeH="0" baseline="0" dirty="0" err="1">
                <a:ln>
                  <a:noFill/>
                </a:ln>
                <a:solidFill>
                  <a:srgbClr val="F8F8F2"/>
                </a:solidFill>
                <a:effectLst/>
                <a:latin typeface="JetBrains Mono"/>
              </a:rPr>
              <a:t>saveUninitialized</a:t>
            </a:r>
            <a:r>
              <a:rPr kumimoji="0" lang="en-US" altLang="en-US" sz="1050" b="0" i="0" u="none" strike="noStrike" cap="none" normalizeH="0" baseline="0" dirty="0">
                <a:ln>
                  <a:noFill/>
                </a:ln>
                <a:solidFill>
                  <a:srgbClr val="FF79C6"/>
                </a:solidFill>
                <a:effectLst/>
                <a:latin typeface="JetBrains Mono"/>
              </a:rPr>
              <a:t>: </a:t>
            </a:r>
            <a:r>
              <a:rPr kumimoji="0" lang="en-US" altLang="en-US" sz="1050" b="0" i="0" u="none" strike="noStrike" cap="none" normalizeH="0" baseline="0" dirty="0">
                <a:ln>
                  <a:noFill/>
                </a:ln>
                <a:solidFill>
                  <a:srgbClr val="BD93F9"/>
                </a:solidFill>
                <a:effectLst/>
                <a:latin typeface="JetBrains Mono"/>
              </a:rPr>
              <a:t>false</a:t>
            </a:r>
            <a:br>
              <a:rPr kumimoji="0" lang="en-US" altLang="en-US" sz="1050" b="0" i="0" u="none" strike="noStrike" cap="none" normalizeH="0" baseline="0" dirty="0">
                <a:ln>
                  <a:noFill/>
                </a:ln>
                <a:solidFill>
                  <a:srgbClr val="BD93F9"/>
                </a:solidFill>
                <a:effectLst/>
                <a:latin typeface="JetBrains Mono"/>
              </a:rPr>
            </a:br>
            <a:r>
              <a:rPr kumimoji="0" lang="en-US" altLang="en-US" sz="1050" b="0" i="0" u="none" strike="noStrike" cap="none" normalizeH="0" baseline="0" dirty="0">
                <a:ln>
                  <a:noFill/>
                </a:ln>
                <a:solidFill>
                  <a:srgbClr val="F8F8F2"/>
                </a:solidFill>
                <a:effectLst/>
                <a:latin typeface="JetBrains Mono"/>
              </a:rPr>
              <a:t>});</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err="1">
                <a:ln>
                  <a:noFill/>
                </a:ln>
                <a:solidFill>
                  <a:srgbClr val="F8F8F2"/>
                </a:solidFill>
                <a:effectLst/>
                <a:latin typeface="JetBrains Mono"/>
              </a:rPr>
              <a:t>app.</a:t>
            </a:r>
            <a:r>
              <a:rPr kumimoji="0" lang="en-US" altLang="en-US" sz="1050" b="0" i="0" u="none" strike="noStrike" cap="none" normalizeH="0" baseline="0" dirty="0" err="1">
                <a:ln>
                  <a:noFill/>
                </a:ln>
                <a:solidFill>
                  <a:srgbClr val="50FA7B"/>
                </a:solidFill>
                <a:effectLst/>
                <a:latin typeface="JetBrains Mono"/>
              </a:rPr>
              <a:t>use</a:t>
            </a:r>
            <a:r>
              <a:rPr kumimoji="0" lang="en-US" altLang="en-US" sz="1050" b="0" i="0" u="none" strike="noStrike" cap="none" normalizeH="0" baseline="0" dirty="0">
                <a:ln>
                  <a:noFill/>
                </a:ln>
                <a:solidFill>
                  <a:srgbClr val="F8F8F2"/>
                </a:solidFill>
                <a:effectLst/>
                <a:latin typeface="JetBrains Mono"/>
              </a:rPr>
              <a:t>(</a:t>
            </a:r>
            <a:r>
              <a:rPr kumimoji="0" lang="en-US" altLang="en-US" sz="1050" b="0" i="0" u="none" strike="noStrike" cap="none" normalizeH="0" baseline="0" dirty="0" err="1">
                <a:ln>
                  <a:noFill/>
                </a:ln>
                <a:solidFill>
                  <a:srgbClr val="F8F8F2"/>
                </a:solidFill>
                <a:effectLst/>
                <a:latin typeface="JetBrains Mono"/>
              </a:rPr>
              <a:t>bodyParser.json</a:t>
            </a:r>
            <a:r>
              <a:rPr kumimoji="0" lang="en-US" altLang="en-US" sz="1050" b="0" i="0" u="none" strike="noStrike" cap="none" normalizeH="0" baseline="0" dirty="0">
                <a:ln>
                  <a:noFill/>
                </a:ln>
                <a:solidFill>
                  <a:srgbClr val="F8F8F2"/>
                </a:solidFill>
                <a:effectLst/>
                <a:latin typeface="JetBrains Mono"/>
              </a:rPr>
              <a:t>());</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err="1">
                <a:ln>
                  <a:noFill/>
                </a:ln>
                <a:solidFill>
                  <a:srgbClr val="F8F8F2"/>
                </a:solidFill>
                <a:effectLst/>
                <a:latin typeface="JetBrains Mono"/>
              </a:rPr>
              <a:t>app.</a:t>
            </a:r>
            <a:r>
              <a:rPr kumimoji="0" lang="en-US" altLang="en-US" sz="1050" b="0" i="0" u="none" strike="noStrike" cap="none" normalizeH="0" baseline="0" dirty="0" err="1">
                <a:ln>
                  <a:noFill/>
                </a:ln>
                <a:solidFill>
                  <a:srgbClr val="50FA7B"/>
                </a:solidFill>
                <a:effectLst/>
                <a:latin typeface="JetBrains Mono"/>
              </a:rPr>
              <a:t>use</a:t>
            </a:r>
            <a:r>
              <a:rPr kumimoji="0" lang="en-US" altLang="en-US" sz="1050" b="0" i="0" u="none" strike="noStrike" cap="none" normalizeH="0" baseline="0" dirty="0">
                <a:ln>
                  <a:noFill/>
                </a:ln>
                <a:solidFill>
                  <a:srgbClr val="F8F8F2"/>
                </a:solidFill>
                <a:effectLst/>
                <a:latin typeface="JetBrains Mono"/>
              </a:rPr>
              <a:t>(</a:t>
            </a:r>
            <a:r>
              <a:rPr kumimoji="0" lang="en-US" altLang="en-US" sz="1050" b="0" i="0" u="none" strike="noStrike" cap="none" normalizeH="0" baseline="0" dirty="0" err="1">
                <a:ln>
                  <a:noFill/>
                </a:ln>
                <a:solidFill>
                  <a:srgbClr val="F8F8F2"/>
                </a:solidFill>
                <a:effectLst/>
                <a:latin typeface="JetBrains Mono"/>
              </a:rPr>
              <a:t>bodyParser.urlencoded</a:t>
            </a:r>
            <a:r>
              <a:rPr kumimoji="0" lang="en-US" altLang="en-US" sz="1050" b="0" i="0" u="none" strike="noStrike" cap="none" normalizeH="0" baseline="0" dirty="0">
                <a:ln>
                  <a:noFill/>
                </a:ln>
                <a:solidFill>
                  <a:srgbClr val="F8F8F2"/>
                </a:solidFill>
                <a:effectLst/>
                <a:latin typeface="JetBrains Mono"/>
              </a:rPr>
              <a:t>({ extended</a:t>
            </a:r>
            <a:r>
              <a:rPr kumimoji="0" lang="en-US" altLang="en-US" sz="1050" b="0" i="0" u="none" strike="noStrike" cap="none" normalizeH="0" baseline="0" dirty="0">
                <a:ln>
                  <a:noFill/>
                </a:ln>
                <a:solidFill>
                  <a:srgbClr val="FF79C6"/>
                </a:solidFill>
                <a:effectLst/>
                <a:latin typeface="JetBrains Mono"/>
              </a:rPr>
              <a:t>: </a:t>
            </a:r>
            <a:r>
              <a:rPr kumimoji="0" lang="en-US" altLang="en-US" sz="1050" b="0" i="0" u="none" strike="noStrike" cap="none" normalizeH="0" baseline="0" dirty="0">
                <a:ln>
                  <a:noFill/>
                </a:ln>
                <a:solidFill>
                  <a:srgbClr val="BD93F9"/>
                </a:solidFill>
                <a:effectLst/>
                <a:latin typeface="JetBrains Mono"/>
              </a:rPr>
              <a:t>true </a:t>
            </a:r>
            <a:r>
              <a:rPr kumimoji="0" lang="en-US" altLang="en-US" sz="1050" b="0" i="0" u="none" strike="noStrike" cap="none" normalizeH="0" baseline="0" dirty="0">
                <a:ln>
                  <a:noFill/>
                </a:ln>
                <a:solidFill>
                  <a:srgbClr val="F8F8F2"/>
                </a:solidFill>
                <a:effectLst/>
                <a:latin typeface="JetBrains Mono"/>
              </a:rPr>
              <a:t>}));</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err="1">
                <a:ln>
                  <a:noFill/>
                </a:ln>
                <a:solidFill>
                  <a:srgbClr val="F8F8F2"/>
                </a:solidFill>
                <a:effectLst/>
                <a:latin typeface="JetBrains Mono"/>
              </a:rPr>
              <a:t>app.</a:t>
            </a:r>
            <a:r>
              <a:rPr kumimoji="0" lang="en-US" altLang="en-US" sz="1050" b="0" i="0" u="none" strike="noStrike" cap="none" normalizeH="0" baseline="0" dirty="0" err="1">
                <a:ln>
                  <a:noFill/>
                </a:ln>
                <a:solidFill>
                  <a:srgbClr val="50FA7B"/>
                </a:solidFill>
                <a:effectLst/>
                <a:latin typeface="JetBrains Mono"/>
              </a:rPr>
              <a:t>use</a:t>
            </a:r>
            <a:r>
              <a:rPr kumimoji="0" lang="en-US" altLang="en-US" sz="1050" b="0" i="0" u="none" strike="noStrike" cap="none" normalizeH="0" baseline="0" dirty="0">
                <a:ln>
                  <a:noFill/>
                </a:ln>
                <a:solidFill>
                  <a:srgbClr val="F8F8F2"/>
                </a:solidFill>
                <a:effectLst/>
                <a:latin typeface="JetBrains Mono"/>
              </a:rPr>
              <a:t>(</a:t>
            </a:r>
            <a:r>
              <a:rPr kumimoji="0" lang="en-US" altLang="en-US" sz="1050" b="0" i="0" u="none" strike="noStrike" cap="none" normalizeH="0" baseline="0" dirty="0" err="1">
                <a:ln>
                  <a:noFill/>
                </a:ln>
                <a:solidFill>
                  <a:srgbClr val="F8F8F2"/>
                </a:solidFill>
                <a:effectLst/>
                <a:latin typeface="JetBrains Mono"/>
              </a:rPr>
              <a:t>expressSession</a:t>
            </a:r>
            <a:r>
              <a:rPr kumimoji="0" lang="en-US" altLang="en-US" sz="1050" b="0" i="0" u="none" strike="noStrike" cap="none" normalizeH="0" baseline="0" dirty="0">
                <a:ln>
                  <a:noFill/>
                </a:ln>
                <a:solidFill>
                  <a:srgbClr val="F8F8F2"/>
                </a:solidFill>
                <a:effectLst/>
                <a:latin typeface="JetBrains Mono"/>
              </a:rPr>
              <a:t>);</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a:ln>
                  <a:noFill/>
                </a:ln>
                <a:solidFill>
                  <a:srgbClr val="FF79C6"/>
                </a:solidFill>
                <a:effectLst/>
                <a:latin typeface="JetBrains Mono"/>
              </a:rPr>
              <a:t>const </a:t>
            </a:r>
            <a:r>
              <a:rPr kumimoji="0" lang="en-US" altLang="en-US" sz="1050" b="0" i="0" u="none" strike="noStrike" cap="none" normalizeH="0" baseline="0" dirty="0">
                <a:ln>
                  <a:noFill/>
                </a:ln>
                <a:solidFill>
                  <a:srgbClr val="F8F8F2"/>
                </a:solidFill>
                <a:effectLst/>
                <a:latin typeface="JetBrains Mono"/>
              </a:rPr>
              <a:t>port </a:t>
            </a:r>
            <a:r>
              <a:rPr kumimoji="0" lang="en-US" altLang="en-US" sz="1050" b="0" i="0" u="none" strike="noStrike" cap="none" normalizeH="0" baseline="0" dirty="0">
                <a:ln>
                  <a:noFill/>
                </a:ln>
                <a:solidFill>
                  <a:srgbClr val="FF79C6"/>
                </a:solidFill>
                <a:effectLst/>
                <a:latin typeface="JetBrains Mono"/>
              </a:rPr>
              <a:t>= </a:t>
            </a:r>
            <a:r>
              <a:rPr kumimoji="0" lang="en-US" altLang="en-US" sz="1050" b="0" i="0" u="none" strike="noStrike" cap="none" normalizeH="0" baseline="0" dirty="0" err="1">
                <a:ln>
                  <a:noFill/>
                </a:ln>
                <a:solidFill>
                  <a:srgbClr val="F8F8F2"/>
                </a:solidFill>
                <a:effectLst/>
                <a:latin typeface="JetBrains Mono"/>
              </a:rPr>
              <a:t>process.env.PORT</a:t>
            </a:r>
            <a:r>
              <a:rPr kumimoji="0" lang="en-US" altLang="en-US" sz="1050" b="0" i="0" u="none" strike="noStrike" cap="none" normalizeH="0" baseline="0" dirty="0">
                <a:ln>
                  <a:noFill/>
                </a:ln>
                <a:solidFill>
                  <a:srgbClr val="F8F8F2"/>
                </a:solidFill>
                <a:effectLst/>
                <a:latin typeface="JetBrains Mono"/>
              </a:rPr>
              <a:t> </a:t>
            </a:r>
            <a:r>
              <a:rPr kumimoji="0" lang="en-US" altLang="en-US" sz="1050" b="0" i="0" u="none" strike="noStrike" cap="none" normalizeH="0" baseline="0" dirty="0">
                <a:ln>
                  <a:noFill/>
                </a:ln>
                <a:solidFill>
                  <a:srgbClr val="FF79C6"/>
                </a:solidFill>
                <a:effectLst/>
                <a:latin typeface="JetBrains Mono"/>
              </a:rPr>
              <a:t>|| </a:t>
            </a:r>
            <a:r>
              <a:rPr kumimoji="0" lang="en-US" altLang="en-US" sz="1050" b="0" i="0" u="none" strike="noStrike" cap="none" normalizeH="0" baseline="0" dirty="0">
                <a:ln>
                  <a:noFill/>
                </a:ln>
                <a:solidFill>
                  <a:srgbClr val="BD93F9"/>
                </a:solidFill>
                <a:effectLst/>
                <a:latin typeface="JetBrains Mono"/>
              </a:rPr>
              <a:t>3000</a:t>
            </a:r>
            <a:r>
              <a:rPr kumimoji="0" lang="en-US" altLang="en-US" sz="1050" b="0" i="0" u="none" strike="noStrike" cap="none" normalizeH="0" baseline="0" dirty="0">
                <a:ln>
                  <a:noFill/>
                </a:ln>
                <a:solidFill>
                  <a:srgbClr val="F8F8F2"/>
                </a:solidFill>
                <a:effectLst/>
                <a:latin typeface="JetBrains Mono"/>
              </a:rPr>
              <a:t>;</a:t>
            </a:r>
            <a:br>
              <a:rPr kumimoji="0" lang="en-US" altLang="en-US" sz="1050" b="0" i="0" u="none" strike="noStrike" cap="none" normalizeH="0" baseline="0" dirty="0">
                <a:ln>
                  <a:noFill/>
                </a:ln>
                <a:solidFill>
                  <a:srgbClr val="F8F8F2"/>
                </a:solidFill>
                <a:effectLst/>
                <a:latin typeface="JetBrains Mono"/>
              </a:rPr>
            </a:br>
            <a:r>
              <a:rPr kumimoji="0" lang="en-US" altLang="en-US" sz="1050" b="0" i="0" u="none" strike="noStrike" cap="none" normalizeH="0" baseline="0" dirty="0" err="1">
                <a:ln>
                  <a:noFill/>
                </a:ln>
                <a:solidFill>
                  <a:srgbClr val="F8F8F2"/>
                </a:solidFill>
                <a:effectLst/>
                <a:latin typeface="JetBrains Mono"/>
              </a:rPr>
              <a:t>app.</a:t>
            </a:r>
            <a:r>
              <a:rPr kumimoji="0" lang="en-US" altLang="en-US" sz="1050" b="0" i="0" u="none" strike="noStrike" cap="none" normalizeH="0" baseline="0" dirty="0" err="1">
                <a:ln>
                  <a:noFill/>
                </a:ln>
                <a:solidFill>
                  <a:srgbClr val="50FA7B"/>
                </a:solidFill>
                <a:effectLst/>
                <a:latin typeface="JetBrains Mono"/>
              </a:rPr>
              <a:t>listen</a:t>
            </a:r>
            <a:r>
              <a:rPr kumimoji="0" lang="en-US" altLang="en-US" sz="1050" b="0" i="0" u="none" strike="noStrike" cap="none" normalizeH="0" baseline="0" dirty="0">
                <a:ln>
                  <a:noFill/>
                </a:ln>
                <a:solidFill>
                  <a:srgbClr val="F8F8F2"/>
                </a:solidFill>
                <a:effectLst/>
                <a:latin typeface="JetBrains Mono"/>
              </a:rPr>
              <a:t>(port, () </a:t>
            </a:r>
            <a:r>
              <a:rPr kumimoji="0" lang="en-US" altLang="en-US" sz="1050" b="0" i="0" u="none" strike="noStrike" cap="none" normalizeH="0" baseline="0" dirty="0">
                <a:ln>
                  <a:noFill/>
                </a:ln>
                <a:solidFill>
                  <a:srgbClr val="FF79C6"/>
                </a:solidFill>
                <a:effectLst/>
                <a:latin typeface="JetBrains Mono"/>
              </a:rPr>
              <a:t>=&gt; </a:t>
            </a:r>
            <a:r>
              <a:rPr kumimoji="0" lang="en-US" altLang="en-US" sz="1050" b="0" i="1" u="none" strike="noStrike" cap="none" normalizeH="0" baseline="0" dirty="0">
                <a:ln>
                  <a:noFill/>
                </a:ln>
                <a:solidFill>
                  <a:srgbClr val="8BE9FD"/>
                </a:solidFill>
                <a:effectLst/>
                <a:latin typeface="JetBrains Mono"/>
              </a:rPr>
              <a:t>console</a:t>
            </a:r>
            <a:r>
              <a:rPr kumimoji="0" lang="en-US" altLang="en-US" sz="1050" b="0" i="0" u="none" strike="noStrike" cap="none" normalizeH="0" baseline="0" dirty="0">
                <a:ln>
                  <a:noFill/>
                </a:ln>
                <a:solidFill>
                  <a:srgbClr val="F8F8F2"/>
                </a:solidFill>
                <a:effectLst/>
                <a:latin typeface="JetBrains Mono"/>
              </a:rPr>
              <a:t>.</a:t>
            </a:r>
            <a:r>
              <a:rPr kumimoji="0" lang="en-US" altLang="en-US" sz="1050" b="0" i="0" u="none" strike="noStrike" cap="none" normalizeH="0" baseline="0" dirty="0">
                <a:ln>
                  <a:noFill/>
                </a:ln>
                <a:solidFill>
                  <a:srgbClr val="50FA7B"/>
                </a:solidFill>
                <a:effectLst/>
                <a:latin typeface="JetBrains Mono"/>
              </a:rPr>
              <a:t>log</a:t>
            </a:r>
            <a:r>
              <a:rPr kumimoji="0" lang="en-US" altLang="en-US" sz="1050" b="0" i="0" u="none" strike="noStrike" cap="none" normalizeH="0" baseline="0" dirty="0">
                <a:ln>
                  <a:noFill/>
                </a:ln>
                <a:solidFill>
                  <a:srgbClr val="F8F8F2"/>
                </a:solidFill>
                <a:effectLst/>
                <a:latin typeface="JetBrains Mono"/>
              </a:rPr>
              <a:t>(</a:t>
            </a:r>
            <a:r>
              <a:rPr kumimoji="0" lang="en-US" altLang="en-US" sz="1050" b="0" i="0" u="none" strike="noStrike" cap="none" normalizeH="0" baseline="0" dirty="0">
                <a:ln>
                  <a:noFill/>
                </a:ln>
                <a:solidFill>
                  <a:srgbClr val="F1FA8C"/>
                </a:solidFill>
                <a:effectLst/>
                <a:latin typeface="JetBrains Mono"/>
              </a:rPr>
              <a:t>'App listening on port ' </a:t>
            </a:r>
            <a:r>
              <a:rPr kumimoji="0" lang="en-US" altLang="en-US" sz="1050" b="0" i="0" u="none" strike="noStrike" cap="none" normalizeH="0" baseline="0" dirty="0">
                <a:ln>
                  <a:noFill/>
                </a:ln>
                <a:solidFill>
                  <a:srgbClr val="FF79C6"/>
                </a:solidFill>
                <a:effectLst/>
                <a:latin typeface="JetBrains Mono"/>
              </a:rPr>
              <a:t>+ </a:t>
            </a:r>
            <a:r>
              <a:rPr kumimoji="0" lang="en-US" altLang="en-US" sz="1050" b="0" i="0" u="none" strike="noStrike" cap="none" normalizeH="0" baseline="0" dirty="0">
                <a:ln>
                  <a:noFill/>
                </a:ln>
                <a:solidFill>
                  <a:srgbClr val="F8F8F2"/>
                </a:solidFill>
                <a:effectLst/>
                <a:latin typeface="JetBrains Mono"/>
              </a:rPr>
              <a:t>port));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F9AD9283-8EB7-4268-A171-F36C1DD2DF07}"/>
              </a:ext>
            </a:extLst>
          </p:cNvPr>
          <p:cNvSpPr>
            <a:spLocks noChangeArrowheads="1"/>
          </p:cNvSpPr>
          <p:nvPr/>
        </p:nvSpPr>
        <p:spPr bwMode="auto">
          <a:xfrm>
            <a:off x="4790208" y="1482838"/>
            <a:ext cx="4145973" cy="769441"/>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1FA8C"/>
                </a:solidFill>
                <a:effectLst/>
                <a:latin typeface="JetBrains Mono"/>
              </a:rPr>
              <a:t>"scripts"</a:t>
            </a: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1FA8C"/>
                </a:solidFill>
                <a:effectLst/>
                <a:latin typeface="JetBrains Mono"/>
              </a:rPr>
              <a:t>"test"</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1FA8C"/>
                </a:solidFill>
                <a:effectLst/>
                <a:latin typeface="JetBrains Mono"/>
              </a:rPr>
              <a:t>"echo </a:t>
            </a:r>
            <a:r>
              <a:rPr kumimoji="0" lang="en-US" altLang="en-US" sz="1100" b="0" i="0" u="none" strike="noStrike" cap="none" normalizeH="0" baseline="0">
                <a:ln>
                  <a:noFill/>
                </a:ln>
                <a:solidFill>
                  <a:srgbClr val="FFB86C"/>
                </a:solidFill>
                <a:effectLst/>
                <a:latin typeface="JetBrains Mono"/>
              </a:rPr>
              <a:t>\"</a:t>
            </a:r>
            <a:r>
              <a:rPr kumimoji="0" lang="en-US" altLang="en-US" sz="1100" b="0" i="0" u="none" strike="noStrike" cap="none" normalizeH="0" baseline="0">
                <a:ln>
                  <a:noFill/>
                </a:ln>
                <a:solidFill>
                  <a:srgbClr val="F1FA8C"/>
                </a:solidFill>
                <a:effectLst/>
                <a:latin typeface="JetBrains Mono"/>
              </a:rPr>
              <a:t>Error: no test specified</a:t>
            </a:r>
            <a:r>
              <a:rPr kumimoji="0" lang="en-US" altLang="en-US" sz="1100" b="0" i="0" u="none" strike="noStrike" cap="none" normalizeH="0" baseline="0">
                <a:ln>
                  <a:noFill/>
                </a:ln>
                <a:solidFill>
                  <a:srgbClr val="FFB86C"/>
                </a:solidFill>
                <a:effectLst/>
                <a:latin typeface="JetBrains Mono"/>
              </a:rPr>
              <a:t>\"</a:t>
            </a:r>
            <a:r>
              <a:rPr kumimoji="0" lang="en-US" altLang="en-US" sz="1100" b="0" i="0" u="none" strike="noStrike" cap="none" normalizeH="0" baseline="0">
                <a:ln>
                  <a:noFill/>
                </a:ln>
                <a:solidFill>
                  <a:srgbClr val="F1FA8C"/>
                </a:solidFill>
                <a:effectLst/>
                <a:latin typeface="JetBrains Mono"/>
              </a:rPr>
              <a:t> &amp;&amp; exit 1"</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1FA8C"/>
                </a:solidFill>
                <a:effectLst/>
                <a:latin typeface="JetBrains Mono"/>
              </a:rPr>
              <a:t>"start"</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1FA8C"/>
                </a:solidFill>
                <a:effectLst/>
                <a:latin typeface="JetBrains Mono"/>
              </a:rPr>
              <a:t>"node index.js"</a:t>
            </a:r>
            <a:br>
              <a:rPr kumimoji="0" lang="en-US" altLang="en-US" sz="1100" b="0" i="0" u="none" strike="noStrike" cap="none" normalizeH="0" baseline="0">
                <a:ln>
                  <a:noFill/>
                </a:ln>
                <a:solidFill>
                  <a:srgbClr val="F1FA8C"/>
                </a:solidFill>
                <a:effectLst/>
                <a:latin typeface="JetBrains Mono"/>
              </a:rPr>
            </a:br>
            <a:r>
              <a:rPr kumimoji="0" lang="en-US" altLang="en-US" sz="1100" b="0" i="0" u="none" strike="noStrike" cap="none" normalizeH="0" baseline="0">
                <a:ln>
                  <a:noFill/>
                </a:ln>
                <a:solidFill>
                  <a:srgbClr val="F8F8F2"/>
                </a:solidFill>
                <a:effectLst/>
                <a:latin typeface="JetBrains Mono"/>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37613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88146-8A43-46BF-BDAA-4C032507F6B9}"/>
              </a:ext>
            </a:extLst>
          </p:cNvPr>
          <p:cNvSpPr>
            <a:spLocks noGrp="1"/>
          </p:cNvSpPr>
          <p:nvPr>
            <p:ph type="title"/>
          </p:nvPr>
        </p:nvSpPr>
        <p:spPr/>
        <p:txBody>
          <a:bodyPr/>
          <a:lstStyle/>
          <a:p>
            <a:r>
              <a:rPr lang="en-US" dirty="0"/>
              <a:t>Setting up Passport</a:t>
            </a:r>
          </a:p>
        </p:txBody>
      </p:sp>
      <p:sp>
        <p:nvSpPr>
          <p:cNvPr id="3" name="Content Placeholder 2">
            <a:extLst>
              <a:ext uri="{FF2B5EF4-FFF2-40B4-BE49-F238E27FC236}">
                <a16:creationId xmlns:a16="http://schemas.microsoft.com/office/drawing/2014/main" id="{40A0F2C3-1F97-4C56-8C1A-710AB1738DC1}"/>
              </a:ext>
            </a:extLst>
          </p:cNvPr>
          <p:cNvSpPr>
            <a:spLocks noGrp="1"/>
          </p:cNvSpPr>
          <p:nvPr>
            <p:ph sz="quarter" idx="34"/>
          </p:nvPr>
        </p:nvSpPr>
        <p:spPr/>
        <p:txBody>
          <a:bodyPr/>
          <a:lstStyle/>
          <a:p>
            <a:r>
              <a:rPr lang="en-US" dirty="0"/>
              <a:t>Run command: </a:t>
            </a:r>
            <a:r>
              <a:rPr lang="en-US" dirty="0" err="1">
                <a:highlight>
                  <a:srgbClr val="E5E8ED"/>
                </a:highlight>
              </a:rPr>
              <a:t>npm</a:t>
            </a:r>
            <a:r>
              <a:rPr lang="en-US" dirty="0">
                <a:highlight>
                  <a:srgbClr val="E5E8ED"/>
                </a:highlight>
              </a:rPr>
              <a:t> </a:t>
            </a:r>
            <a:r>
              <a:rPr lang="en-US" dirty="0" err="1">
                <a:highlight>
                  <a:srgbClr val="E5E8ED"/>
                </a:highlight>
              </a:rPr>
              <a:t>i</a:t>
            </a:r>
            <a:r>
              <a:rPr lang="en-US" dirty="0">
                <a:highlight>
                  <a:srgbClr val="E5E8ED"/>
                </a:highlight>
              </a:rPr>
              <a:t> passport</a:t>
            </a:r>
          </a:p>
          <a:p>
            <a:r>
              <a:rPr lang="en-US" dirty="0"/>
              <a:t>Update </a:t>
            </a:r>
            <a:r>
              <a:rPr lang="en-US" b="1" dirty="0"/>
              <a:t>index.js</a:t>
            </a:r>
            <a:r>
              <a:rPr lang="en-US" dirty="0"/>
              <a:t> before listen</a:t>
            </a:r>
          </a:p>
          <a:p>
            <a:endParaRPr lang="en-US" dirty="0"/>
          </a:p>
          <a:p>
            <a:endParaRPr lang="en-US" dirty="0"/>
          </a:p>
          <a:p>
            <a:r>
              <a:rPr lang="en-US" dirty="0"/>
              <a:t>Here, we require passport and initialize it along with its session authentication middleware, directly inside our Express app</a:t>
            </a:r>
          </a:p>
          <a:p>
            <a:endParaRPr lang="en-US" dirty="0"/>
          </a:p>
        </p:txBody>
      </p:sp>
      <p:sp>
        <p:nvSpPr>
          <p:cNvPr id="5" name="Rectangle 2">
            <a:extLst>
              <a:ext uri="{FF2B5EF4-FFF2-40B4-BE49-F238E27FC236}">
                <a16:creationId xmlns:a16="http://schemas.microsoft.com/office/drawing/2014/main" id="{EE0E699B-42E0-4699-8781-D8E918C9D5C4}"/>
              </a:ext>
            </a:extLst>
          </p:cNvPr>
          <p:cNvSpPr>
            <a:spLocks noChangeArrowheads="1"/>
          </p:cNvSpPr>
          <p:nvPr/>
        </p:nvSpPr>
        <p:spPr bwMode="auto">
          <a:xfrm>
            <a:off x="1174173" y="2296530"/>
            <a:ext cx="3449782" cy="83099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6272A4"/>
                </a:solidFill>
                <a:effectLst/>
                <a:latin typeface="JetBrains Mono"/>
              </a:rPr>
              <a:t>/*  PASSPORT SETUP  */</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passport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'passport'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app.</a:t>
            </a:r>
            <a:r>
              <a:rPr kumimoji="0" lang="en-US" altLang="en-US" sz="1200" b="0" i="0" u="none" strike="noStrike" cap="none" normalizeH="0" baseline="0" dirty="0" err="1">
                <a:ln>
                  <a:noFill/>
                </a:ln>
                <a:solidFill>
                  <a:srgbClr val="50FA7B"/>
                </a:solidFill>
                <a:effectLst/>
                <a:latin typeface="JetBrains Mono"/>
              </a:rPr>
              <a:t>use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err="1">
                <a:ln>
                  <a:noFill/>
                </a:ln>
                <a:solidFill>
                  <a:srgbClr val="F8F8F2"/>
                </a:solidFill>
                <a:effectLst/>
                <a:latin typeface="JetBrains Mono"/>
              </a:rPr>
              <a:t>passport.</a:t>
            </a:r>
            <a:r>
              <a:rPr kumimoji="0" lang="en-US" altLang="en-US" sz="1200" b="0" i="0" u="none" strike="noStrike" cap="none" normalizeH="0" baseline="0" dirty="0" err="1">
                <a:ln>
                  <a:noFill/>
                </a:ln>
                <a:solidFill>
                  <a:srgbClr val="50FA7B"/>
                </a:solidFill>
                <a:effectLst/>
                <a:latin typeface="JetBrains Mono"/>
              </a:rPr>
              <a:t>initialize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app.</a:t>
            </a:r>
            <a:r>
              <a:rPr kumimoji="0" lang="en-US" altLang="en-US" sz="1200" b="0" i="0" u="none" strike="noStrike" cap="none" normalizeH="0" baseline="0" dirty="0" err="1">
                <a:ln>
                  <a:noFill/>
                </a:ln>
                <a:solidFill>
                  <a:srgbClr val="50FA7B"/>
                </a:solidFill>
                <a:effectLst/>
                <a:latin typeface="JetBrains Mono"/>
              </a:rPr>
              <a:t>use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err="1">
                <a:ln>
                  <a:noFill/>
                </a:ln>
                <a:solidFill>
                  <a:srgbClr val="F8F8F2"/>
                </a:solidFill>
                <a:effectLst/>
                <a:latin typeface="JetBrains Mono"/>
              </a:rPr>
              <a:t>passport.</a:t>
            </a:r>
            <a:r>
              <a:rPr kumimoji="0" lang="en-US" altLang="en-US" sz="1200" b="0" i="0" u="none" strike="noStrike" cap="none" normalizeH="0" baseline="0" dirty="0" err="1">
                <a:ln>
                  <a:noFill/>
                </a:ln>
                <a:solidFill>
                  <a:srgbClr val="50FA7B"/>
                </a:solidFill>
                <a:effectLst/>
                <a:latin typeface="JetBrains Mono"/>
              </a:rPr>
              <a:t>session</a:t>
            </a: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46818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C5FF6-7B3E-49E3-AF9F-555A19DA7D2C}"/>
              </a:ext>
            </a:extLst>
          </p:cNvPr>
          <p:cNvSpPr>
            <a:spLocks noGrp="1"/>
          </p:cNvSpPr>
          <p:nvPr>
            <p:ph type="title"/>
          </p:nvPr>
        </p:nvSpPr>
        <p:spPr/>
        <p:txBody>
          <a:bodyPr/>
          <a:lstStyle/>
          <a:p>
            <a:r>
              <a:rPr lang="en-US" dirty="0"/>
              <a:t>Connecting Mongo to Node with Mongoose</a:t>
            </a:r>
          </a:p>
        </p:txBody>
      </p:sp>
      <p:sp>
        <p:nvSpPr>
          <p:cNvPr id="3" name="Content Placeholder 2">
            <a:extLst>
              <a:ext uri="{FF2B5EF4-FFF2-40B4-BE49-F238E27FC236}">
                <a16:creationId xmlns:a16="http://schemas.microsoft.com/office/drawing/2014/main" id="{B37A9242-A0A1-4075-ADF9-35CD313539C1}"/>
              </a:ext>
            </a:extLst>
          </p:cNvPr>
          <p:cNvSpPr>
            <a:spLocks noGrp="1"/>
          </p:cNvSpPr>
          <p:nvPr>
            <p:ph sz="quarter" idx="34"/>
          </p:nvPr>
        </p:nvSpPr>
        <p:spPr/>
        <p:txBody>
          <a:bodyPr/>
          <a:lstStyle/>
          <a:p>
            <a:r>
              <a:rPr lang="en-US" dirty="0"/>
              <a:t>Why do we use mongoose?</a:t>
            </a:r>
          </a:p>
          <a:p>
            <a:pPr lvl="1"/>
            <a:r>
              <a:rPr lang="en-US" dirty="0"/>
              <a:t>writing MongoDB validation, casting and business logic boilerplate is a drag</a:t>
            </a:r>
          </a:p>
          <a:p>
            <a:pPr lvl="1"/>
            <a:r>
              <a:rPr lang="en-US" dirty="0"/>
              <a:t>Mongoose will simply make our lives easier and our code more elegant</a:t>
            </a:r>
          </a:p>
          <a:p>
            <a:r>
              <a:rPr lang="en-US" dirty="0"/>
              <a:t>Run command to install mongoose</a:t>
            </a:r>
            <a:br>
              <a:rPr lang="en-US" dirty="0"/>
            </a:br>
            <a:r>
              <a:rPr lang="en-US" dirty="0" err="1">
                <a:highlight>
                  <a:srgbClr val="E5E8ED"/>
                </a:highlight>
              </a:rPr>
              <a:t>npm</a:t>
            </a:r>
            <a:r>
              <a:rPr lang="en-US" dirty="0">
                <a:highlight>
                  <a:srgbClr val="E5E8ED"/>
                </a:highlight>
              </a:rPr>
              <a:t> </a:t>
            </a:r>
            <a:r>
              <a:rPr lang="en-US" dirty="0" err="1">
                <a:highlight>
                  <a:srgbClr val="E5E8ED"/>
                </a:highlight>
              </a:rPr>
              <a:t>i</a:t>
            </a:r>
            <a:r>
              <a:rPr lang="en-US" dirty="0">
                <a:highlight>
                  <a:srgbClr val="E5E8ED"/>
                </a:highlight>
              </a:rPr>
              <a:t> mongoose passport-local-mongoose</a:t>
            </a:r>
          </a:p>
          <a:p>
            <a:r>
              <a:rPr lang="en-US" dirty="0"/>
              <a:t>We’ll also be using </a:t>
            </a:r>
            <a:r>
              <a:rPr lang="en-US" b="1" dirty="0"/>
              <a:t>passport-local-mongoose</a:t>
            </a:r>
            <a:r>
              <a:rPr lang="en-US" dirty="0"/>
              <a:t>, which will simplify the integration between Mongoose and Passport for local authentication</a:t>
            </a:r>
          </a:p>
          <a:p>
            <a:r>
              <a:rPr lang="en-US" dirty="0"/>
              <a:t>It will add a hash and salt field to our Schema in order to store the hashed password and the salt value</a:t>
            </a:r>
            <a:endParaRPr lang="en-US" dirty="0">
              <a:highlight>
                <a:srgbClr val="E5E8ED"/>
              </a:highlight>
            </a:endParaRPr>
          </a:p>
        </p:txBody>
      </p:sp>
    </p:spTree>
    <p:extLst>
      <p:ext uri="{BB962C8B-B14F-4D97-AF65-F5344CB8AC3E}">
        <p14:creationId xmlns:p14="http://schemas.microsoft.com/office/powerpoint/2010/main" val="21856468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C5FF6-7B3E-49E3-AF9F-555A19DA7D2C}"/>
              </a:ext>
            </a:extLst>
          </p:cNvPr>
          <p:cNvSpPr>
            <a:spLocks noGrp="1"/>
          </p:cNvSpPr>
          <p:nvPr>
            <p:ph type="title"/>
          </p:nvPr>
        </p:nvSpPr>
        <p:spPr/>
        <p:txBody>
          <a:bodyPr/>
          <a:lstStyle/>
          <a:p>
            <a:r>
              <a:rPr lang="en-US" dirty="0"/>
              <a:t>Connecting Mongo to Node with Mongoose</a:t>
            </a:r>
          </a:p>
        </p:txBody>
      </p:sp>
      <p:sp>
        <p:nvSpPr>
          <p:cNvPr id="3" name="Content Placeholder 2">
            <a:extLst>
              <a:ext uri="{FF2B5EF4-FFF2-40B4-BE49-F238E27FC236}">
                <a16:creationId xmlns:a16="http://schemas.microsoft.com/office/drawing/2014/main" id="{B37A9242-A0A1-4075-ADF9-35CD313539C1}"/>
              </a:ext>
            </a:extLst>
          </p:cNvPr>
          <p:cNvSpPr>
            <a:spLocks noGrp="1"/>
          </p:cNvSpPr>
          <p:nvPr>
            <p:ph sz="quarter" idx="34"/>
          </p:nvPr>
        </p:nvSpPr>
        <p:spPr>
          <a:xfrm>
            <a:off x="838200" y="944142"/>
            <a:ext cx="10515600" cy="5099059"/>
          </a:xfrm>
        </p:spPr>
        <p:txBody>
          <a:bodyPr>
            <a:normAutofit/>
          </a:bodyPr>
          <a:lstStyle/>
          <a:p>
            <a:r>
              <a:rPr lang="en-US" dirty="0"/>
              <a:t>Now we update </a:t>
            </a:r>
            <a:r>
              <a:rPr lang="en-US" b="1" dirty="0"/>
              <a:t>index.js</a:t>
            </a:r>
            <a:r>
              <a:rPr lang="en-US" dirty="0"/>
              <a:t> to configure Mongoose</a:t>
            </a:r>
          </a:p>
          <a:p>
            <a:endParaRPr lang="en-US" b="1" dirty="0">
              <a:highlight>
                <a:srgbClr val="E5E8ED"/>
              </a:highlight>
            </a:endParaRPr>
          </a:p>
          <a:p>
            <a:endParaRPr lang="en-US" b="1" dirty="0">
              <a:highlight>
                <a:srgbClr val="E5E8ED"/>
              </a:highlight>
            </a:endParaRPr>
          </a:p>
          <a:p>
            <a:endParaRPr lang="en-US" b="1" dirty="0">
              <a:highlight>
                <a:srgbClr val="E5E8ED"/>
              </a:highlight>
            </a:endParaRPr>
          </a:p>
          <a:p>
            <a:endParaRPr lang="en-US" b="1" dirty="0">
              <a:highlight>
                <a:srgbClr val="E5E8ED"/>
              </a:highlight>
            </a:endParaRPr>
          </a:p>
          <a:p>
            <a:endParaRPr lang="en-US" b="1" dirty="0">
              <a:highlight>
                <a:srgbClr val="E5E8ED"/>
              </a:highlight>
            </a:endParaRPr>
          </a:p>
          <a:p>
            <a:endParaRPr lang="en-US" b="1" dirty="0">
              <a:highlight>
                <a:srgbClr val="E5E8ED"/>
              </a:highlight>
            </a:endParaRPr>
          </a:p>
          <a:p>
            <a:r>
              <a:rPr lang="en-US" dirty="0"/>
              <a:t>We use </a:t>
            </a:r>
            <a:r>
              <a:rPr lang="en-US" b="1" dirty="0" err="1"/>
              <a:t>mongoose.connect</a:t>
            </a:r>
            <a:r>
              <a:rPr lang="en-US" dirty="0"/>
              <a:t> to connect to database</a:t>
            </a:r>
          </a:p>
          <a:p>
            <a:r>
              <a:rPr lang="en-US" dirty="0"/>
              <a:t>Create </a:t>
            </a:r>
            <a:r>
              <a:rPr lang="en-US" dirty="0" err="1"/>
              <a:t>UserDetail</a:t>
            </a:r>
            <a:r>
              <a:rPr lang="en-US" dirty="0"/>
              <a:t> schema to store data, and add </a:t>
            </a:r>
            <a:r>
              <a:rPr lang="en-US" dirty="0" err="1"/>
              <a:t>passportLocalMongoose</a:t>
            </a:r>
            <a:r>
              <a:rPr lang="en-US" dirty="0"/>
              <a:t> as a plugin to schema</a:t>
            </a:r>
          </a:p>
        </p:txBody>
      </p:sp>
      <p:sp>
        <p:nvSpPr>
          <p:cNvPr id="5" name="Rectangle 2">
            <a:extLst>
              <a:ext uri="{FF2B5EF4-FFF2-40B4-BE49-F238E27FC236}">
                <a16:creationId xmlns:a16="http://schemas.microsoft.com/office/drawing/2014/main" id="{622DBE32-37DE-4CBA-B541-3703A000C010}"/>
              </a:ext>
            </a:extLst>
          </p:cNvPr>
          <p:cNvSpPr>
            <a:spLocks noChangeArrowheads="1"/>
          </p:cNvSpPr>
          <p:nvPr/>
        </p:nvSpPr>
        <p:spPr bwMode="auto">
          <a:xfrm>
            <a:off x="1205345" y="1406742"/>
            <a:ext cx="5413663" cy="3046988"/>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6272A4"/>
                </a:solidFill>
                <a:effectLst/>
                <a:latin typeface="JetBrains Mono"/>
              </a:rPr>
              <a:t>/* MONGOOSE SETUP */</a:t>
            </a:r>
            <a:br>
              <a:rPr kumimoji="0" lang="en-US" altLang="en-US" sz="1200" b="0" i="1" u="none" strike="noStrike" cap="none" normalizeH="0" baseline="0" dirty="0">
                <a:ln>
                  <a:noFill/>
                </a:ln>
                <a:solidFill>
                  <a:srgbClr val="6272A4"/>
                </a:solidFill>
                <a:effectLst/>
                <a:latin typeface="JetBrains Mono"/>
              </a:rPr>
            </a:b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mongoose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'mongoose'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1" u="none" strike="noStrike" cap="none" normalizeH="0" baseline="0" dirty="0" err="1">
                <a:ln>
                  <a:noFill/>
                </a:ln>
                <a:solidFill>
                  <a:srgbClr val="8BE9FD"/>
                </a:solidFill>
                <a:effectLst/>
                <a:latin typeface="JetBrains Mono"/>
              </a:rPr>
              <a:t>passportLocalMongoose</a:t>
            </a:r>
            <a:r>
              <a:rPr kumimoji="0" lang="en-US" altLang="en-US" sz="1200" b="0" i="1" u="none" strike="noStrike" cap="none" normalizeH="0" baseline="0" dirty="0">
                <a:ln>
                  <a:noFill/>
                </a:ln>
                <a:solidFill>
                  <a:srgbClr val="8BE9FD"/>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'passport-local-mongoose'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mongoose.</a:t>
            </a:r>
            <a:r>
              <a:rPr kumimoji="0" lang="en-US" altLang="en-US" sz="1200" b="0" i="0" u="none" strike="noStrike" cap="none" normalizeH="0" baseline="0" dirty="0" err="1">
                <a:ln>
                  <a:noFill/>
                </a:ln>
                <a:solidFill>
                  <a:srgbClr val="50FA7B"/>
                </a:solidFill>
                <a:effectLst/>
                <a:latin typeface="JetBrains Mono"/>
              </a:rPr>
              <a:t>connect</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err="1">
                <a:ln>
                  <a:noFill/>
                </a:ln>
                <a:solidFill>
                  <a:srgbClr val="F1FA8C"/>
                </a:solidFill>
                <a:effectLst/>
                <a:latin typeface="JetBrains Mono"/>
              </a:rPr>
              <a:t>mongodb</a:t>
            </a:r>
            <a:r>
              <a:rPr kumimoji="0" lang="en-US" altLang="en-US" sz="1200" b="0" i="0" u="none" strike="noStrike" cap="none" normalizeH="0" baseline="0" dirty="0">
                <a:ln>
                  <a:noFill/>
                </a:ln>
                <a:solidFill>
                  <a:srgbClr val="F1FA8C"/>
                </a:solidFill>
                <a:effectLst/>
                <a:latin typeface="JetBrains Mono"/>
              </a:rPr>
              <a:t>://localhost/</a:t>
            </a:r>
            <a:r>
              <a:rPr kumimoji="0" lang="en-US" altLang="en-US" sz="1200" b="0" i="0" u="none" strike="noStrike" cap="none" normalizeH="0" baseline="0" dirty="0" err="1">
                <a:ln>
                  <a:noFill/>
                </a:ln>
                <a:solidFill>
                  <a:srgbClr val="F1FA8C"/>
                </a:solidFill>
                <a:effectLst/>
                <a:latin typeface="JetBrains Mono"/>
              </a:rPr>
              <a:t>MyDatabase</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 </a:t>
            </a:r>
            <a:r>
              <a:rPr kumimoji="0" lang="en-US" altLang="en-US" sz="1200" b="0" i="0" u="none" strike="noStrike" cap="none" normalizeH="0" baseline="0" dirty="0" err="1">
                <a:ln>
                  <a:noFill/>
                </a:ln>
                <a:solidFill>
                  <a:srgbClr val="F8F8F2"/>
                </a:solidFill>
                <a:effectLst/>
                <a:latin typeface="JetBrains Mono"/>
              </a:rPr>
              <a:t>useNewUrlParser</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BD93F9"/>
                </a:solidFill>
                <a:effectLst/>
                <a:latin typeface="JetBrains Mono"/>
              </a:rPr>
              <a:t>true</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useUnifiedTopology</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BD93F9"/>
                </a:solidFill>
                <a:effectLst/>
                <a:latin typeface="JetBrains Mono"/>
              </a:rPr>
              <a:t>true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Schema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mongoose.Schema</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err="1">
                <a:ln>
                  <a:noFill/>
                </a:ln>
                <a:solidFill>
                  <a:srgbClr val="F8F8F2"/>
                </a:solidFill>
                <a:effectLst/>
                <a:latin typeface="JetBrains Mono"/>
              </a:rPr>
              <a:t>UserDetail</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new </a:t>
            </a:r>
            <a:r>
              <a:rPr kumimoji="0" lang="en-US" altLang="en-US" sz="1200" b="0" i="0" u="none" strike="noStrike" cap="none" normalizeH="0" baseline="0" dirty="0">
                <a:ln>
                  <a:noFill/>
                </a:ln>
                <a:solidFill>
                  <a:srgbClr val="F8F8F2"/>
                </a:solidFill>
                <a:effectLst/>
                <a:latin typeface="JetBrains Mono"/>
              </a:rPr>
              <a:t>Schema({</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username</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String,</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password</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String</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UserDetail.</a:t>
            </a:r>
            <a:r>
              <a:rPr kumimoji="0" lang="en-US" altLang="en-US" sz="1200" b="0" i="0" u="none" strike="noStrike" cap="none" normalizeH="0" baseline="0" dirty="0" err="1">
                <a:ln>
                  <a:noFill/>
                </a:ln>
                <a:solidFill>
                  <a:srgbClr val="50FA7B"/>
                </a:solidFill>
                <a:effectLst/>
                <a:latin typeface="JetBrains Mono"/>
              </a:rPr>
              <a:t>plugin</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err="1">
                <a:ln>
                  <a:noFill/>
                </a:ln>
                <a:solidFill>
                  <a:srgbClr val="8BE9FD"/>
                </a:solidFill>
                <a:effectLst/>
                <a:latin typeface="JetBrains Mono"/>
              </a:rPr>
              <a:t>passportLocalMongoose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err="1">
                <a:ln>
                  <a:noFill/>
                </a:ln>
                <a:solidFill>
                  <a:srgbClr val="F8F8F2"/>
                </a:solidFill>
                <a:effectLst/>
                <a:latin typeface="JetBrains Mono"/>
              </a:rPr>
              <a:t>UserDetails</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mongoose.</a:t>
            </a:r>
            <a:r>
              <a:rPr kumimoji="0" lang="en-US" altLang="en-US" sz="1200" b="0" i="0" u="none" strike="noStrike" cap="none" normalizeH="0" baseline="0" dirty="0" err="1">
                <a:ln>
                  <a:noFill/>
                </a:ln>
                <a:solidFill>
                  <a:srgbClr val="50FA7B"/>
                </a:solidFill>
                <a:effectLst/>
                <a:latin typeface="JetBrains Mono"/>
              </a:rPr>
              <a:t>model</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err="1">
                <a:ln>
                  <a:noFill/>
                </a:ln>
                <a:solidFill>
                  <a:srgbClr val="F1FA8C"/>
                </a:solidFill>
                <a:effectLst/>
                <a:latin typeface="JetBrains Mono"/>
              </a:rPr>
              <a:t>userInfo</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UserDetail</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err="1">
                <a:ln>
                  <a:noFill/>
                </a:ln>
                <a:solidFill>
                  <a:srgbClr val="F1FA8C"/>
                </a:solidFill>
                <a:effectLst/>
                <a:latin typeface="JetBrains Mono"/>
              </a:rPr>
              <a:t>userInfo</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68825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BA9D2-616D-4A0F-8986-58CF11947C49}"/>
              </a:ext>
            </a:extLst>
          </p:cNvPr>
          <p:cNvSpPr>
            <a:spLocks noGrp="1"/>
          </p:cNvSpPr>
          <p:nvPr>
            <p:ph type="title"/>
          </p:nvPr>
        </p:nvSpPr>
        <p:spPr/>
        <p:txBody>
          <a:bodyPr/>
          <a:lstStyle/>
          <a:p>
            <a:r>
              <a:rPr lang="en-US" dirty="0"/>
              <a:t>Implementing Local Authentication</a:t>
            </a:r>
          </a:p>
        </p:txBody>
      </p:sp>
      <p:sp>
        <p:nvSpPr>
          <p:cNvPr id="3" name="Content Placeholder 2">
            <a:extLst>
              <a:ext uri="{FF2B5EF4-FFF2-40B4-BE49-F238E27FC236}">
                <a16:creationId xmlns:a16="http://schemas.microsoft.com/office/drawing/2014/main" id="{278A15C6-5AB5-41EF-9148-FBF9658EDDA6}"/>
              </a:ext>
            </a:extLst>
          </p:cNvPr>
          <p:cNvSpPr>
            <a:spLocks noGrp="1"/>
          </p:cNvSpPr>
          <p:nvPr>
            <p:ph sz="quarter" idx="34"/>
          </p:nvPr>
        </p:nvSpPr>
        <p:spPr>
          <a:xfrm>
            <a:off x="838200" y="944142"/>
            <a:ext cx="10515600" cy="5099059"/>
          </a:xfrm>
        </p:spPr>
        <p:txBody>
          <a:bodyPr>
            <a:normAutofit/>
          </a:bodyPr>
          <a:lstStyle/>
          <a:p>
            <a:r>
              <a:rPr lang="en-US" dirty="0"/>
              <a:t>We update </a:t>
            </a:r>
            <a:r>
              <a:rPr lang="en-US" b="1" dirty="0"/>
              <a:t>index.js</a:t>
            </a:r>
            <a:r>
              <a:rPr lang="en-US" dirty="0"/>
              <a:t>, use passport to implement local authentication.</a:t>
            </a:r>
          </a:p>
          <a:p>
            <a:endParaRPr lang="en-US" dirty="0"/>
          </a:p>
          <a:p>
            <a:endParaRPr lang="en-US" dirty="0"/>
          </a:p>
          <a:p>
            <a:pPr lvl="1"/>
            <a:r>
              <a:rPr lang="en-US" dirty="0"/>
              <a:t>First, we make passport use the local strategy by calling </a:t>
            </a:r>
            <a:r>
              <a:rPr lang="en-US" b="1" dirty="0" err="1"/>
              <a:t>createStrategy</a:t>
            </a:r>
            <a:r>
              <a:rPr lang="en-US" b="1" dirty="0"/>
              <a:t>()</a:t>
            </a:r>
            <a:r>
              <a:rPr lang="en-US" dirty="0"/>
              <a:t> on our </a:t>
            </a:r>
            <a:r>
              <a:rPr lang="en-US" b="1" dirty="0" err="1"/>
              <a:t>UserDetails</a:t>
            </a:r>
            <a:r>
              <a:rPr lang="en-US" dirty="0"/>
              <a:t> model (</a:t>
            </a:r>
            <a:r>
              <a:rPr lang="en-US" b="1" dirty="0"/>
              <a:t>passport-local-mongoose </a:t>
            </a:r>
            <a:r>
              <a:rPr lang="en-US" dirty="0"/>
              <a:t>will take care of everything so that we don’t have to set up the strategy.)</a:t>
            </a:r>
          </a:p>
          <a:p>
            <a:pPr lvl="1"/>
            <a:r>
              <a:rPr lang="en-US" dirty="0"/>
              <a:t>After that, we use </a:t>
            </a:r>
            <a:r>
              <a:rPr lang="en-US" b="1" dirty="0" err="1"/>
              <a:t>serializeUser</a:t>
            </a:r>
            <a:r>
              <a:rPr lang="en-US" b="1" dirty="0"/>
              <a:t> </a:t>
            </a:r>
            <a:r>
              <a:rPr lang="en-US" dirty="0"/>
              <a:t>and </a:t>
            </a:r>
            <a:r>
              <a:rPr lang="en-US" b="1" dirty="0" err="1"/>
              <a:t>deserializeUser</a:t>
            </a:r>
            <a:r>
              <a:rPr lang="en-US" dirty="0"/>
              <a:t> callbacks</a:t>
            </a:r>
          </a:p>
          <a:p>
            <a:pPr lvl="2"/>
            <a:r>
              <a:rPr lang="en-US" b="1" dirty="0" err="1"/>
              <a:t>serializeUser</a:t>
            </a:r>
            <a:r>
              <a:rPr lang="en-US" b="1" dirty="0"/>
              <a:t>: </a:t>
            </a:r>
            <a:r>
              <a:rPr lang="en-US" dirty="0"/>
              <a:t>serialize the user instance with the information we pass on to it and store it in the session via the cookie</a:t>
            </a:r>
          </a:p>
          <a:p>
            <a:pPr lvl="2"/>
            <a:r>
              <a:rPr lang="en-US" b="1" dirty="0" err="1"/>
              <a:t>deserializeUser</a:t>
            </a:r>
            <a:r>
              <a:rPr lang="en-US" b="1" dirty="0"/>
              <a:t>:</a:t>
            </a:r>
            <a:r>
              <a:rPr lang="en-US" dirty="0"/>
              <a:t> will be invoked every subsequent request to deserialize the instance, providing it the unique cookie identifier as “credential”</a:t>
            </a:r>
            <a:endParaRPr lang="en-US" b="1" dirty="0"/>
          </a:p>
        </p:txBody>
      </p:sp>
      <p:sp>
        <p:nvSpPr>
          <p:cNvPr id="4" name="Rectangle 1">
            <a:extLst>
              <a:ext uri="{FF2B5EF4-FFF2-40B4-BE49-F238E27FC236}">
                <a16:creationId xmlns:a16="http://schemas.microsoft.com/office/drawing/2014/main" id="{CF9AF762-C00F-4693-BC31-6B94AD2E95B7}"/>
              </a:ext>
            </a:extLst>
          </p:cNvPr>
          <p:cNvSpPr>
            <a:spLocks noChangeArrowheads="1"/>
          </p:cNvSpPr>
          <p:nvPr/>
        </p:nvSpPr>
        <p:spPr bwMode="auto">
          <a:xfrm>
            <a:off x="1537854" y="1797767"/>
            <a:ext cx="4333009" cy="83099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rgbClr val="6272A4"/>
                </a:solidFill>
                <a:effectLst/>
                <a:latin typeface="JetBrains Mono"/>
              </a:rPr>
              <a:t>/* PASSPORT LOCAL AUTHENTICATION */</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8F8F2"/>
                </a:solidFill>
                <a:effectLst/>
                <a:latin typeface="JetBrains Mono"/>
              </a:rPr>
              <a:t>passport.</a:t>
            </a:r>
            <a:r>
              <a:rPr kumimoji="0" lang="en-US" altLang="en-US" sz="1200" b="0" i="0" u="none" strike="noStrike" cap="none" normalizeH="0" baseline="0">
                <a:ln>
                  <a:noFill/>
                </a:ln>
                <a:solidFill>
                  <a:srgbClr val="50FA7B"/>
                </a:solidFill>
                <a:effectLst/>
                <a:latin typeface="JetBrains Mono"/>
              </a:rPr>
              <a:t>use</a:t>
            </a:r>
            <a:r>
              <a:rPr kumimoji="0" lang="en-US" altLang="en-US" sz="1200" b="0" i="0" u="none" strike="noStrike" cap="none" normalizeH="0" baseline="0">
                <a:ln>
                  <a:noFill/>
                </a:ln>
                <a:solidFill>
                  <a:srgbClr val="F8F8F2"/>
                </a:solidFill>
                <a:effectLst/>
                <a:latin typeface="JetBrains Mono"/>
              </a:rPr>
              <a:t>(UserDetails.</a:t>
            </a:r>
            <a:r>
              <a:rPr kumimoji="0" lang="en-US" altLang="en-US" sz="1200" b="0" i="0" u="none" strike="noStrike" cap="none" normalizeH="0" baseline="0">
                <a:ln>
                  <a:noFill/>
                </a:ln>
                <a:solidFill>
                  <a:srgbClr val="50FA7B"/>
                </a:solidFill>
                <a:effectLst/>
                <a:latin typeface="JetBrains Mono"/>
              </a:rPr>
              <a:t>createStrategy</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passport.</a:t>
            </a:r>
            <a:r>
              <a:rPr kumimoji="0" lang="en-US" altLang="en-US" sz="1200" b="0" i="0" u="none" strike="noStrike" cap="none" normalizeH="0" baseline="0">
                <a:ln>
                  <a:noFill/>
                </a:ln>
                <a:solidFill>
                  <a:srgbClr val="50FA7B"/>
                </a:solidFill>
                <a:effectLst/>
                <a:latin typeface="JetBrains Mono"/>
              </a:rPr>
              <a:t>serializeUser</a:t>
            </a:r>
            <a:r>
              <a:rPr kumimoji="0" lang="en-US" altLang="en-US" sz="1200" b="0" i="0" u="none" strike="noStrike" cap="none" normalizeH="0" baseline="0">
                <a:ln>
                  <a:noFill/>
                </a:ln>
                <a:solidFill>
                  <a:srgbClr val="F8F8F2"/>
                </a:solidFill>
                <a:effectLst/>
                <a:latin typeface="JetBrains Mono"/>
              </a:rPr>
              <a:t>(UserDetails.</a:t>
            </a:r>
            <a:r>
              <a:rPr kumimoji="0" lang="en-US" altLang="en-US" sz="1200" b="0" i="0" u="none" strike="noStrike" cap="none" normalizeH="0" baseline="0">
                <a:ln>
                  <a:noFill/>
                </a:ln>
                <a:solidFill>
                  <a:srgbClr val="50FA7B"/>
                </a:solidFill>
                <a:effectLst/>
                <a:latin typeface="JetBrains Mono"/>
              </a:rPr>
              <a:t>serializeUser</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passport.</a:t>
            </a:r>
            <a:r>
              <a:rPr kumimoji="0" lang="en-US" altLang="en-US" sz="1200" b="0" i="0" u="none" strike="noStrike" cap="none" normalizeH="0" baseline="0">
                <a:ln>
                  <a:noFill/>
                </a:ln>
                <a:solidFill>
                  <a:srgbClr val="50FA7B"/>
                </a:solidFill>
                <a:effectLst/>
                <a:latin typeface="JetBrains Mono"/>
              </a:rPr>
              <a:t>deserializeUser</a:t>
            </a:r>
            <a:r>
              <a:rPr kumimoji="0" lang="en-US" altLang="en-US" sz="1200" b="0" i="0" u="none" strike="noStrike" cap="none" normalizeH="0" baseline="0">
                <a:ln>
                  <a:noFill/>
                </a:ln>
                <a:solidFill>
                  <a:srgbClr val="F8F8F2"/>
                </a:solidFill>
                <a:effectLst/>
                <a:latin typeface="JetBrains Mono"/>
              </a:rPr>
              <a:t>(UserDetails.</a:t>
            </a:r>
            <a:r>
              <a:rPr kumimoji="0" lang="en-US" altLang="en-US" sz="1200" b="0" i="0" u="none" strike="noStrike" cap="none" normalizeH="0" baseline="0">
                <a:ln>
                  <a:noFill/>
                </a:ln>
                <a:solidFill>
                  <a:srgbClr val="50FA7B"/>
                </a:solidFill>
                <a:effectLst/>
                <a:latin typeface="JetBrains Mono"/>
              </a:rPr>
              <a:t>deserializeUser</a:t>
            </a: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01758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E647-2680-4037-9915-4EC3FC29C097}"/>
              </a:ext>
            </a:extLst>
          </p:cNvPr>
          <p:cNvSpPr>
            <a:spLocks noGrp="1"/>
          </p:cNvSpPr>
          <p:nvPr>
            <p:ph type="title"/>
          </p:nvPr>
        </p:nvSpPr>
        <p:spPr/>
        <p:txBody>
          <a:bodyPr/>
          <a:lstStyle/>
          <a:p>
            <a:r>
              <a:rPr lang="en-US" dirty="0"/>
              <a:t>Routes</a:t>
            </a:r>
          </a:p>
        </p:txBody>
      </p:sp>
      <p:sp>
        <p:nvSpPr>
          <p:cNvPr id="3" name="Content Placeholder 2">
            <a:extLst>
              <a:ext uri="{FF2B5EF4-FFF2-40B4-BE49-F238E27FC236}">
                <a16:creationId xmlns:a16="http://schemas.microsoft.com/office/drawing/2014/main" id="{726583F6-D38D-426F-ACF5-AB682845090F}"/>
              </a:ext>
            </a:extLst>
          </p:cNvPr>
          <p:cNvSpPr>
            <a:spLocks noGrp="1"/>
          </p:cNvSpPr>
          <p:nvPr>
            <p:ph sz="quarter" idx="34"/>
          </p:nvPr>
        </p:nvSpPr>
        <p:spPr/>
        <p:txBody>
          <a:bodyPr/>
          <a:lstStyle/>
          <a:p>
            <a:r>
              <a:rPr lang="en-US" dirty="0"/>
              <a:t>Now, let’s add some routes to tie everything together.</a:t>
            </a:r>
          </a:p>
          <a:p>
            <a:r>
              <a:rPr lang="en-US" dirty="0"/>
              <a:t>We will use </a:t>
            </a:r>
            <a:r>
              <a:rPr lang="en-US" b="1" dirty="0"/>
              <a:t>connect-ensure-login</a:t>
            </a:r>
            <a:r>
              <a:rPr lang="en-US" dirty="0"/>
              <a:t> package that ensure a user is logged in.</a:t>
            </a:r>
            <a:br>
              <a:rPr lang="en-US" b="1" dirty="0"/>
            </a:br>
            <a:r>
              <a:rPr lang="en-US" dirty="0" err="1">
                <a:highlight>
                  <a:srgbClr val="E5E8ED"/>
                </a:highlight>
              </a:rPr>
              <a:t>npm</a:t>
            </a:r>
            <a:r>
              <a:rPr lang="en-US" dirty="0">
                <a:highlight>
                  <a:srgbClr val="E5E8ED"/>
                </a:highlight>
              </a:rPr>
              <a:t> </a:t>
            </a:r>
            <a:r>
              <a:rPr lang="en-US" dirty="0" err="1">
                <a:highlight>
                  <a:srgbClr val="E5E8ED"/>
                </a:highlight>
              </a:rPr>
              <a:t>i</a:t>
            </a:r>
            <a:r>
              <a:rPr lang="en-US" dirty="0">
                <a:highlight>
                  <a:srgbClr val="E5E8ED"/>
                </a:highlight>
              </a:rPr>
              <a:t> connect-ensure-login</a:t>
            </a:r>
          </a:p>
          <a:p>
            <a:r>
              <a:rPr lang="en-US" dirty="0"/>
              <a:t>Add some routes to </a:t>
            </a:r>
            <a:r>
              <a:rPr lang="en-US" b="1" dirty="0"/>
              <a:t>index.js</a:t>
            </a:r>
          </a:p>
        </p:txBody>
      </p:sp>
      <p:sp>
        <p:nvSpPr>
          <p:cNvPr id="4" name="Rectangle 1">
            <a:extLst>
              <a:ext uri="{FF2B5EF4-FFF2-40B4-BE49-F238E27FC236}">
                <a16:creationId xmlns:a16="http://schemas.microsoft.com/office/drawing/2014/main" id="{4CB19EC2-5AA4-4FBF-8846-702424790C52}"/>
              </a:ext>
            </a:extLst>
          </p:cNvPr>
          <p:cNvSpPr>
            <a:spLocks noChangeArrowheads="1"/>
          </p:cNvSpPr>
          <p:nvPr/>
        </p:nvSpPr>
        <p:spPr bwMode="auto">
          <a:xfrm>
            <a:off x="6023264" y="2466848"/>
            <a:ext cx="4450773" cy="3985706"/>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connectEnsureLogin </a:t>
            </a:r>
            <a:r>
              <a:rPr kumimoji="0" lang="en-US" altLang="en-US" sz="1100" b="0" i="0" u="none" strike="noStrike" cap="none" normalizeH="0" baseline="0">
                <a:ln>
                  <a:noFill/>
                </a:ln>
                <a:solidFill>
                  <a:srgbClr val="FF79C6"/>
                </a:solidFill>
                <a:effectLst/>
                <a:latin typeface="JetBrains Mono"/>
              </a:rPr>
              <a:t>= require</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1FA8C"/>
                </a:solidFill>
                <a:effectLst/>
                <a:latin typeface="JetBrains Mono"/>
              </a:rPr>
              <a:t>'connect-ensure-login'</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app.post(</a:t>
            </a:r>
            <a:r>
              <a:rPr kumimoji="0" lang="en-US" altLang="en-US" sz="1100" b="0" i="0" u="none" strike="noStrike" cap="none" normalizeH="0" baseline="0">
                <a:ln>
                  <a:noFill/>
                </a:ln>
                <a:solidFill>
                  <a:srgbClr val="F1FA8C"/>
                </a:solidFill>
                <a:effectLst/>
                <a:latin typeface="JetBrains Mono"/>
              </a:rPr>
              <a:t>'/login'</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req</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res</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next</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=&gt;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passport.</a:t>
            </a:r>
            <a:r>
              <a:rPr kumimoji="0" lang="en-US" altLang="en-US" sz="1100" b="0" i="0" u="none" strike="noStrike" cap="none" normalizeH="0" baseline="0">
                <a:ln>
                  <a:noFill/>
                </a:ln>
                <a:solidFill>
                  <a:srgbClr val="50FA7B"/>
                </a:solidFill>
                <a:effectLst/>
                <a:latin typeface="JetBrains Mono"/>
              </a:rPr>
              <a:t>authenticate</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1FA8C"/>
                </a:solidFill>
                <a:effectLst/>
                <a:latin typeface="JetBrains Mono"/>
              </a:rPr>
              <a:t>'local'</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err</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user</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info</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=&gt;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if </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err</a:t>
            </a: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return </a:t>
            </a:r>
            <a:r>
              <a:rPr kumimoji="0" lang="en-US" altLang="en-US" sz="1100" b="0" i="1" u="none" strike="noStrike" cap="none" normalizeH="0" baseline="0">
                <a:ln>
                  <a:noFill/>
                </a:ln>
                <a:solidFill>
                  <a:srgbClr val="FFB86C"/>
                </a:solidFill>
                <a:effectLst/>
                <a:latin typeface="JetBrains Mono"/>
              </a:rPr>
              <a:t>next</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err</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if </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F79C6"/>
                </a:solidFill>
                <a:effectLst/>
                <a:latin typeface="JetBrains Mono"/>
              </a:rPr>
              <a:t>!</a:t>
            </a:r>
            <a:r>
              <a:rPr kumimoji="0" lang="en-US" altLang="en-US" sz="1100" b="0" i="1" u="none" strike="noStrike" cap="none" normalizeH="0" baseline="0">
                <a:ln>
                  <a:noFill/>
                </a:ln>
                <a:solidFill>
                  <a:srgbClr val="FFB86C"/>
                </a:solidFill>
                <a:effectLst/>
                <a:latin typeface="JetBrains Mono"/>
              </a:rPr>
              <a:t>user</a:t>
            </a: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return </a:t>
            </a:r>
            <a:r>
              <a:rPr kumimoji="0" lang="en-US" altLang="en-US" sz="1100" b="0" i="1" u="none" strike="noStrike" cap="none" normalizeH="0" baseline="0">
                <a:ln>
                  <a:noFill/>
                </a:ln>
                <a:solidFill>
                  <a:srgbClr val="FFB86C"/>
                </a:solidFill>
                <a:effectLst/>
                <a:latin typeface="JetBrains Mono"/>
              </a:rPr>
              <a:t>res</a:t>
            </a:r>
            <a:r>
              <a:rPr kumimoji="0" lang="en-US" altLang="en-US" sz="1100" b="0" i="0" u="none" strike="noStrike" cap="none" normalizeH="0" baseline="0">
                <a:ln>
                  <a:noFill/>
                </a:ln>
                <a:solidFill>
                  <a:srgbClr val="F8F8F2"/>
                </a:solidFill>
                <a:effectLst/>
                <a:latin typeface="JetBrains Mono"/>
              </a:rPr>
              <a:t>.redirect(</a:t>
            </a:r>
            <a:r>
              <a:rPr kumimoji="0" lang="en-US" altLang="en-US" sz="1100" b="0" i="0" u="none" strike="noStrike" cap="none" normalizeH="0" baseline="0">
                <a:ln>
                  <a:noFill/>
                </a:ln>
                <a:solidFill>
                  <a:srgbClr val="F1FA8C"/>
                </a:solidFill>
                <a:effectLst/>
                <a:latin typeface="JetBrains Mono"/>
              </a:rPr>
              <a:t>'/login?info=' </a:t>
            </a:r>
            <a:r>
              <a:rPr kumimoji="0" lang="en-US" altLang="en-US" sz="1100" b="0" i="0" u="none" strike="noStrike" cap="none" normalizeH="0" baseline="0">
                <a:ln>
                  <a:noFill/>
                </a:ln>
                <a:solidFill>
                  <a:srgbClr val="FF79C6"/>
                </a:solidFill>
                <a:effectLst/>
                <a:latin typeface="JetBrains Mono"/>
              </a:rPr>
              <a:t>+ </a:t>
            </a:r>
            <a:r>
              <a:rPr kumimoji="0" lang="en-US" altLang="en-US" sz="1100" b="0" i="1" u="none" strike="noStrike" cap="none" normalizeH="0" baseline="0">
                <a:ln>
                  <a:noFill/>
                </a:ln>
                <a:solidFill>
                  <a:srgbClr val="FFB86C"/>
                </a:solidFill>
                <a:effectLst/>
                <a:latin typeface="JetBrains Mono"/>
              </a:rPr>
              <a:t>info</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req</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50FA7B"/>
                </a:solidFill>
                <a:effectLst/>
                <a:latin typeface="JetBrains Mono"/>
              </a:rPr>
              <a:t>logIn</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user</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function</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err</a:t>
            </a: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if </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err</a:t>
            </a: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return </a:t>
            </a:r>
            <a:r>
              <a:rPr kumimoji="0" lang="en-US" altLang="en-US" sz="1100" b="0" i="1" u="none" strike="noStrike" cap="none" normalizeH="0" baseline="0">
                <a:ln>
                  <a:noFill/>
                </a:ln>
                <a:solidFill>
                  <a:srgbClr val="FFB86C"/>
                </a:solidFill>
                <a:effectLst/>
                <a:latin typeface="JetBrains Mono"/>
              </a:rPr>
              <a:t>next</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err</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return </a:t>
            </a:r>
            <a:r>
              <a:rPr kumimoji="0" lang="en-US" altLang="en-US" sz="1100" b="0" i="1" u="none" strike="noStrike" cap="none" normalizeH="0" baseline="0">
                <a:ln>
                  <a:noFill/>
                </a:ln>
                <a:solidFill>
                  <a:srgbClr val="FFB86C"/>
                </a:solidFill>
                <a:effectLst/>
                <a:latin typeface="JetBrains Mono"/>
              </a:rPr>
              <a:t>res</a:t>
            </a:r>
            <a:r>
              <a:rPr kumimoji="0" lang="en-US" altLang="en-US" sz="1100" b="0" i="0" u="none" strike="noStrike" cap="none" normalizeH="0" baseline="0">
                <a:ln>
                  <a:noFill/>
                </a:ln>
                <a:solidFill>
                  <a:srgbClr val="F8F8F2"/>
                </a:solidFill>
                <a:effectLst/>
                <a:latin typeface="JetBrains Mono"/>
              </a:rPr>
              <a:t>.redirect(</a:t>
            </a:r>
            <a:r>
              <a:rPr kumimoji="0" lang="en-US" altLang="en-US" sz="1100" b="0" i="0" u="none" strike="noStrike" cap="none" normalizeH="0" baseline="0">
                <a:ln>
                  <a:noFill/>
                </a:ln>
                <a:solidFill>
                  <a:srgbClr val="F1FA8C"/>
                </a:solidFill>
                <a:effectLst/>
                <a:latin typeface="JetBrains Mono"/>
              </a:rPr>
              <a:t>'/'</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req</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res</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next</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30729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E647-2680-4037-9915-4EC3FC29C097}"/>
              </a:ext>
            </a:extLst>
          </p:cNvPr>
          <p:cNvSpPr>
            <a:spLocks noGrp="1"/>
          </p:cNvSpPr>
          <p:nvPr>
            <p:ph type="title"/>
          </p:nvPr>
        </p:nvSpPr>
        <p:spPr/>
        <p:txBody>
          <a:bodyPr/>
          <a:lstStyle/>
          <a:p>
            <a:r>
              <a:rPr lang="en-US" dirty="0"/>
              <a:t>Routes (2)</a:t>
            </a:r>
          </a:p>
        </p:txBody>
      </p:sp>
      <p:sp>
        <p:nvSpPr>
          <p:cNvPr id="3" name="Content Placeholder 2">
            <a:extLst>
              <a:ext uri="{FF2B5EF4-FFF2-40B4-BE49-F238E27FC236}">
                <a16:creationId xmlns:a16="http://schemas.microsoft.com/office/drawing/2014/main" id="{726583F6-D38D-426F-ACF5-AB682845090F}"/>
              </a:ext>
            </a:extLst>
          </p:cNvPr>
          <p:cNvSpPr>
            <a:spLocks noGrp="1"/>
          </p:cNvSpPr>
          <p:nvPr>
            <p:ph sz="quarter" idx="34"/>
          </p:nvPr>
        </p:nvSpPr>
        <p:spPr/>
        <p:txBody>
          <a:bodyPr/>
          <a:lstStyle/>
          <a:p>
            <a:pPr marL="0" indent="0">
              <a:buNone/>
            </a:pPr>
            <a:endParaRPr lang="en-US" b="1" dirty="0"/>
          </a:p>
        </p:txBody>
      </p:sp>
      <p:sp>
        <p:nvSpPr>
          <p:cNvPr id="5" name="Rectangle 1">
            <a:extLst>
              <a:ext uri="{FF2B5EF4-FFF2-40B4-BE49-F238E27FC236}">
                <a16:creationId xmlns:a16="http://schemas.microsoft.com/office/drawing/2014/main" id="{ACC08208-749C-475D-BD89-6861CFFB767A}"/>
              </a:ext>
            </a:extLst>
          </p:cNvPr>
          <p:cNvSpPr>
            <a:spLocks noChangeArrowheads="1"/>
          </p:cNvSpPr>
          <p:nvPr/>
        </p:nvSpPr>
        <p:spPr bwMode="auto">
          <a:xfrm>
            <a:off x="838200" y="1361664"/>
            <a:ext cx="5746173" cy="3600986"/>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app.get(</a:t>
            </a:r>
            <a:r>
              <a:rPr kumimoji="0" lang="en-US" altLang="en-US" sz="1200" b="0" i="0" u="none" strike="noStrike" cap="none" normalizeH="0" baseline="0">
                <a:ln>
                  <a:noFill/>
                </a:ln>
                <a:solidFill>
                  <a:srgbClr val="F1FA8C"/>
                </a:solidFill>
                <a:effectLst/>
                <a:latin typeface="JetBrains Mono"/>
              </a:rPr>
              <a:t>'/login'</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sendFile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'html/login.html'</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 root</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__dirname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app.get(</a:t>
            </a:r>
            <a:r>
              <a:rPr kumimoji="0" lang="en-US" altLang="en-US" sz="1200" b="0" i="0" u="none" strike="noStrike" cap="none" normalizeH="0" baseline="0">
                <a:ln>
                  <a:noFill/>
                </a:ln>
                <a:solidFill>
                  <a:srgbClr val="F1FA8C"/>
                </a:solidFill>
                <a:effectLst/>
                <a:latin typeface="JetBrains Mono"/>
              </a:rPr>
              <a:t>'/'</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connectEnsureLogin.</a:t>
            </a:r>
            <a:r>
              <a:rPr kumimoji="0" lang="en-US" altLang="en-US" sz="1200" b="0" i="1" u="none" strike="noStrike" cap="none" normalizeH="0" baseline="0">
                <a:ln>
                  <a:noFill/>
                </a:ln>
                <a:solidFill>
                  <a:srgbClr val="8BE9FD"/>
                </a:solidFill>
                <a:effectLst/>
                <a:latin typeface="JetBrains Mono"/>
              </a:rPr>
              <a:t>ensureLoggedIn</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sendFile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'html/index.html'</a:t>
            </a:r>
            <a:r>
              <a:rPr kumimoji="0" lang="en-US" altLang="en-US" sz="1200" b="0" i="0" u="none" strike="noStrike" cap="none" normalizeH="0" baseline="0">
                <a:ln>
                  <a:noFill/>
                </a:ln>
                <a:solidFill>
                  <a:srgbClr val="F8F8F2"/>
                </a:solidFill>
                <a:effectLst/>
                <a:latin typeface="JetBrains Mono"/>
              </a:rPr>
              <a:t>, {root</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__dirname})</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app.get(</a:t>
            </a:r>
            <a:r>
              <a:rPr kumimoji="0" lang="en-US" altLang="en-US" sz="1200" b="0" i="0" u="none" strike="noStrike" cap="none" normalizeH="0" baseline="0">
                <a:ln>
                  <a:noFill/>
                </a:ln>
                <a:solidFill>
                  <a:srgbClr val="F1FA8C"/>
                </a:solidFill>
                <a:effectLst/>
                <a:latin typeface="JetBrains Mono"/>
              </a:rPr>
              <a:t>'/private'</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connectEnsureLogin.</a:t>
            </a:r>
            <a:r>
              <a:rPr kumimoji="0" lang="en-US" altLang="en-US" sz="1200" b="0" i="1" u="none" strike="noStrike" cap="none" normalizeH="0" baseline="0">
                <a:ln>
                  <a:noFill/>
                </a:ln>
                <a:solidFill>
                  <a:srgbClr val="8BE9FD"/>
                </a:solidFill>
                <a:effectLst/>
                <a:latin typeface="JetBrains Mono"/>
              </a:rPr>
              <a:t>ensureLoggedIn</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sendFile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'html/private.html'</a:t>
            </a:r>
            <a:r>
              <a:rPr kumimoji="0" lang="en-US" altLang="en-US" sz="1200" b="0" i="0" u="none" strike="noStrike" cap="none" normalizeH="0" baseline="0">
                <a:ln>
                  <a:noFill/>
                </a:ln>
                <a:solidFill>
                  <a:srgbClr val="F8F8F2"/>
                </a:solidFill>
                <a:effectLst/>
                <a:latin typeface="JetBrains Mono"/>
              </a:rPr>
              <a:t>, {root</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__dirname})</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app.get(</a:t>
            </a:r>
            <a:r>
              <a:rPr kumimoji="0" lang="en-US" altLang="en-US" sz="1200" b="0" i="0" u="none" strike="noStrike" cap="none" normalizeH="0" baseline="0">
                <a:ln>
                  <a:noFill/>
                </a:ln>
                <a:solidFill>
                  <a:srgbClr val="F1FA8C"/>
                </a:solidFill>
                <a:effectLst/>
                <a:latin typeface="JetBrains Mono"/>
              </a:rPr>
              <a:t>'/user'</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connectEnsureLogin.</a:t>
            </a:r>
            <a:r>
              <a:rPr kumimoji="0" lang="en-US" altLang="en-US" sz="1200" b="0" i="1" u="none" strike="noStrike" cap="none" normalizeH="0" baseline="0">
                <a:ln>
                  <a:noFill/>
                </a:ln>
                <a:solidFill>
                  <a:srgbClr val="8BE9FD"/>
                </a:solidFill>
                <a:effectLst/>
                <a:latin typeface="JetBrains Mono"/>
              </a:rPr>
              <a:t>ensureLoggedIn</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send</a:t>
            </a:r>
            <a:r>
              <a:rPr kumimoji="0" lang="en-US" altLang="en-US" sz="1200" b="0" i="0" u="none" strike="noStrike" cap="none" normalizeH="0" baseline="0">
                <a:ln>
                  <a:noFill/>
                </a:ln>
                <a:solidFill>
                  <a:srgbClr val="F8F8F2"/>
                </a:solidFill>
                <a:effectLst/>
                <a:latin typeface="JetBrains Mono"/>
              </a:rPr>
              <a:t>({user</a:t>
            </a:r>
            <a:r>
              <a:rPr kumimoji="0" lang="en-US" altLang="en-US" sz="1200" b="0" i="0" u="none" strike="noStrike" cap="none" normalizeH="0" baseline="0">
                <a:ln>
                  <a:noFill/>
                </a:ln>
                <a:solidFill>
                  <a:srgbClr val="FF79C6"/>
                </a:solidFill>
                <a:effectLst/>
                <a:latin typeface="JetBrains Mono"/>
              </a:rPr>
              <a:t>: </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.user})</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31149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F754F-4916-4209-8BFA-9A34FF4E8AFF}"/>
              </a:ext>
            </a:extLst>
          </p:cNvPr>
          <p:cNvSpPr>
            <a:spLocks noGrp="1"/>
          </p:cNvSpPr>
          <p:nvPr>
            <p:ph type="title"/>
          </p:nvPr>
        </p:nvSpPr>
        <p:spPr/>
        <p:txBody>
          <a:bodyPr/>
          <a:lstStyle/>
          <a:p>
            <a:r>
              <a:rPr lang="en-US" dirty="0"/>
              <a:t>The Client</a:t>
            </a:r>
          </a:p>
        </p:txBody>
      </p:sp>
      <p:sp>
        <p:nvSpPr>
          <p:cNvPr id="3" name="Content Placeholder 2">
            <a:extLst>
              <a:ext uri="{FF2B5EF4-FFF2-40B4-BE49-F238E27FC236}">
                <a16:creationId xmlns:a16="http://schemas.microsoft.com/office/drawing/2014/main" id="{FDB6780D-00AE-43F3-92EF-2E3C16B9D032}"/>
              </a:ext>
            </a:extLst>
          </p:cNvPr>
          <p:cNvSpPr>
            <a:spLocks noGrp="1"/>
          </p:cNvSpPr>
          <p:nvPr>
            <p:ph sz="quarter" idx="34"/>
          </p:nvPr>
        </p:nvSpPr>
        <p:spPr/>
        <p:txBody>
          <a:bodyPr/>
          <a:lstStyle/>
          <a:p>
            <a:r>
              <a:rPr lang="en-US" dirty="0"/>
              <a:t>Create </a:t>
            </a:r>
            <a:r>
              <a:rPr lang="en-US" b="1" dirty="0"/>
              <a:t>html/index.html</a:t>
            </a:r>
          </a:p>
        </p:txBody>
      </p:sp>
      <p:sp>
        <p:nvSpPr>
          <p:cNvPr id="4" name="Rectangle 1">
            <a:extLst>
              <a:ext uri="{FF2B5EF4-FFF2-40B4-BE49-F238E27FC236}">
                <a16:creationId xmlns:a16="http://schemas.microsoft.com/office/drawing/2014/main" id="{52707DDF-8AF2-47A7-B27B-7F79FC1A2855}"/>
              </a:ext>
            </a:extLst>
          </p:cNvPr>
          <p:cNvSpPr>
            <a:spLocks noChangeArrowheads="1"/>
          </p:cNvSpPr>
          <p:nvPr/>
        </p:nvSpPr>
        <p:spPr bwMode="auto">
          <a:xfrm>
            <a:off x="1142999" y="1789739"/>
            <a:ext cx="7065818" cy="466281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8F8F2"/>
                </a:solidFill>
                <a:effectLst/>
                <a:latin typeface="JetBrains Mono"/>
              </a:rPr>
              <a:t>&lt;!DOCTYPE </a:t>
            </a:r>
            <a:r>
              <a:rPr kumimoji="0" lang="en-US" altLang="en-US" sz="1100" b="0" i="1" u="none" strike="noStrike" cap="none" normalizeH="0" baseline="0">
                <a:ln>
                  <a:noFill/>
                </a:ln>
                <a:solidFill>
                  <a:srgbClr val="50FA78"/>
                </a:solidFill>
                <a:effectLst/>
                <a:latin typeface="JetBrains Mono"/>
              </a:rPr>
              <a:t>html</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&lt;</a:t>
            </a:r>
            <a:r>
              <a:rPr kumimoji="0" lang="en-US" altLang="en-US" sz="1100" b="0" i="0" u="none" strike="noStrike" cap="none" normalizeH="0" baseline="0">
                <a:ln>
                  <a:noFill/>
                </a:ln>
                <a:solidFill>
                  <a:srgbClr val="FF79C6"/>
                </a:solidFill>
                <a:effectLst/>
                <a:latin typeface="JetBrains Mono"/>
              </a:rPr>
              <a:t>html </a:t>
            </a:r>
            <a:r>
              <a:rPr kumimoji="0" lang="en-US" altLang="en-US" sz="1100" b="0" i="1" u="none" strike="noStrike" cap="none" normalizeH="0" baseline="0">
                <a:ln>
                  <a:noFill/>
                </a:ln>
                <a:solidFill>
                  <a:srgbClr val="50FA78"/>
                </a:solidFill>
                <a:effectLst/>
                <a:latin typeface="JetBrains Mono"/>
              </a:rPr>
              <a:t>lang</a:t>
            </a:r>
            <a:r>
              <a:rPr kumimoji="0" lang="en-US" altLang="en-US" sz="1100" b="0" i="0" u="none" strike="noStrike" cap="none" normalizeH="0" baseline="0">
                <a:ln>
                  <a:noFill/>
                </a:ln>
                <a:solidFill>
                  <a:srgbClr val="F1FA8C"/>
                </a:solidFill>
                <a:effectLst/>
                <a:latin typeface="JetBrains Mono"/>
              </a:rPr>
              <a:t>="en"</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&lt;</a:t>
            </a:r>
            <a:r>
              <a:rPr kumimoji="0" lang="en-US" altLang="en-US" sz="1100" b="0" i="0" u="none" strike="noStrike" cap="none" normalizeH="0" baseline="0">
                <a:ln>
                  <a:noFill/>
                </a:ln>
                <a:solidFill>
                  <a:srgbClr val="FF79C6"/>
                </a:solidFill>
                <a:effectLst/>
                <a:latin typeface="JetBrains Mono"/>
              </a:rPr>
              <a:t>head</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&lt;</a:t>
            </a:r>
            <a:r>
              <a:rPr kumimoji="0" lang="en-US" altLang="en-US" sz="1100" b="0" i="0" u="none" strike="noStrike" cap="none" normalizeH="0" baseline="0">
                <a:ln>
                  <a:noFill/>
                </a:ln>
                <a:solidFill>
                  <a:srgbClr val="FF79C6"/>
                </a:solidFill>
                <a:effectLst/>
                <a:latin typeface="JetBrains Mono"/>
              </a:rPr>
              <a:t>meta </a:t>
            </a:r>
            <a:r>
              <a:rPr kumimoji="0" lang="en-US" altLang="en-US" sz="1100" b="0" i="1" u="none" strike="noStrike" cap="none" normalizeH="0" baseline="0">
                <a:ln>
                  <a:noFill/>
                </a:ln>
                <a:solidFill>
                  <a:srgbClr val="50FA78"/>
                </a:solidFill>
                <a:effectLst/>
                <a:latin typeface="JetBrains Mono"/>
              </a:rPr>
              <a:t>charset</a:t>
            </a:r>
            <a:r>
              <a:rPr kumimoji="0" lang="en-US" altLang="en-US" sz="1100" b="0" i="0" u="none" strike="noStrike" cap="none" normalizeH="0" baseline="0">
                <a:ln>
                  <a:noFill/>
                </a:ln>
                <a:solidFill>
                  <a:srgbClr val="F1FA8C"/>
                </a:solidFill>
                <a:effectLst/>
                <a:latin typeface="JetBrains Mono"/>
              </a:rPr>
              <a:t>="UTF-8"</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&lt;</a:t>
            </a:r>
            <a:r>
              <a:rPr kumimoji="0" lang="en-US" altLang="en-US" sz="1100" b="0" i="0" u="none" strike="noStrike" cap="none" normalizeH="0" baseline="0">
                <a:ln>
                  <a:noFill/>
                </a:ln>
                <a:solidFill>
                  <a:srgbClr val="FF79C6"/>
                </a:solidFill>
                <a:effectLst/>
                <a:latin typeface="JetBrains Mono"/>
              </a:rPr>
              <a:t>title</a:t>
            </a:r>
            <a:r>
              <a:rPr kumimoji="0" lang="en-US" altLang="en-US" sz="1100" b="0" i="0" u="none" strike="noStrike" cap="none" normalizeH="0" baseline="0">
                <a:ln>
                  <a:noFill/>
                </a:ln>
                <a:solidFill>
                  <a:srgbClr val="F8F8F2"/>
                </a:solidFill>
                <a:effectLst/>
                <a:latin typeface="JetBrains Mono"/>
              </a:rPr>
              <a:t>&gt;Home&lt;/</a:t>
            </a:r>
            <a:r>
              <a:rPr kumimoji="0" lang="en-US" altLang="en-US" sz="1100" b="0" i="0" u="none" strike="noStrike" cap="none" normalizeH="0" baseline="0">
                <a:ln>
                  <a:noFill/>
                </a:ln>
                <a:solidFill>
                  <a:srgbClr val="FF79C6"/>
                </a:solidFill>
                <a:effectLst/>
                <a:latin typeface="JetBrains Mono"/>
              </a:rPr>
              <a:t>title</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&lt;</a:t>
            </a:r>
            <a:r>
              <a:rPr kumimoji="0" lang="en-US" altLang="en-US" sz="1100" b="0" i="0" u="none" strike="noStrike" cap="none" normalizeH="0" baseline="0">
                <a:ln>
                  <a:noFill/>
                </a:ln>
                <a:solidFill>
                  <a:srgbClr val="FF79C6"/>
                </a:solidFill>
                <a:effectLst/>
                <a:latin typeface="JetBrains Mono"/>
              </a:rPr>
              <a:t>link </a:t>
            </a:r>
            <a:r>
              <a:rPr kumimoji="0" lang="en-US" altLang="en-US" sz="1100" b="0" i="1" u="none" strike="noStrike" cap="none" normalizeH="0" baseline="0">
                <a:ln>
                  <a:noFill/>
                </a:ln>
                <a:solidFill>
                  <a:srgbClr val="50FA78"/>
                </a:solidFill>
                <a:effectLst/>
                <a:latin typeface="JetBrains Mono"/>
              </a:rPr>
              <a:t>rel</a:t>
            </a:r>
            <a:r>
              <a:rPr kumimoji="0" lang="en-US" altLang="en-US" sz="1100" b="0" i="0" u="none" strike="noStrike" cap="none" normalizeH="0" baseline="0">
                <a:ln>
                  <a:noFill/>
                </a:ln>
                <a:solidFill>
                  <a:srgbClr val="F1FA8C"/>
                </a:solidFill>
                <a:effectLst/>
                <a:latin typeface="JetBrains Mono"/>
              </a:rPr>
              <a:t>="stylesheet" </a:t>
            </a:r>
            <a:r>
              <a:rPr kumimoji="0" lang="en-US" altLang="en-US" sz="1100" b="0" i="1" u="none" strike="noStrike" cap="none" normalizeH="0" baseline="0">
                <a:ln>
                  <a:noFill/>
                </a:ln>
                <a:solidFill>
                  <a:srgbClr val="50FA78"/>
                </a:solidFill>
                <a:effectLst/>
                <a:latin typeface="JetBrains Mono"/>
              </a:rPr>
              <a:t>href</a:t>
            </a:r>
            <a:r>
              <a:rPr kumimoji="0" lang="en-US" altLang="en-US" sz="1100" b="0" i="0" u="none" strike="noStrike" cap="none" normalizeH="0" baseline="0">
                <a:ln>
                  <a:noFill/>
                </a:ln>
                <a:solidFill>
                  <a:srgbClr val="F1FA8C"/>
                </a:solidFill>
                <a:effectLst/>
                <a:latin typeface="JetBrains Mono"/>
              </a:rPr>
              <a:t>="css/styles.css"</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&lt;/</a:t>
            </a:r>
            <a:r>
              <a:rPr kumimoji="0" lang="en-US" altLang="en-US" sz="1100" b="0" i="0" u="none" strike="noStrike" cap="none" normalizeH="0" baseline="0">
                <a:ln>
                  <a:noFill/>
                </a:ln>
                <a:solidFill>
                  <a:srgbClr val="FF79C6"/>
                </a:solidFill>
                <a:effectLst/>
                <a:latin typeface="JetBrains Mono"/>
              </a:rPr>
              <a:t>head</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&lt;</a:t>
            </a:r>
            <a:r>
              <a:rPr kumimoji="0" lang="en-US" altLang="en-US" sz="1100" b="0" i="0" u="none" strike="noStrike" cap="none" normalizeH="0" baseline="0">
                <a:ln>
                  <a:noFill/>
                </a:ln>
                <a:solidFill>
                  <a:srgbClr val="FF79C6"/>
                </a:solidFill>
                <a:effectLst/>
                <a:latin typeface="JetBrains Mono"/>
              </a:rPr>
              <a:t>body</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&lt;</a:t>
            </a:r>
            <a:r>
              <a:rPr kumimoji="0" lang="en-US" altLang="en-US" sz="1100" b="0" i="0" u="none" strike="noStrike" cap="none" normalizeH="0" baseline="0">
                <a:ln>
                  <a:noFill/>
                </a:ln>
                <a:solidFill>
                  <a:srgbClr val="FF79C6"/>
                </a:solidFill>
                <a:effectLst/>
                <a:latin typeface="JetBrains Mono"/>
              </a:rPr>
              <a:t>div </a:t>
            </a:r>
            <a:r>
              <a:rPr kumimoji="0" lang="en-US" altLang="en-US" sz="1100" b="0" i="1" u="none" strike="noStrike" cap="none" normalizeH="0" baseline="0">
                <a:ln>
                  <a:noFill/>
                </a:ln>
                <a:solidFill>
                  <a:srgbClr val="50FA78"/>
                </a:solidFill>
                <a:effectLst/>
                <a:latin typeface="JetBrains Mono"/>
              </a:rPr>
              <a:t>class</a:t>
            </a:r>
            <a:r>
              <a:rPr kumimoji="0" lang="en-US" altLang="en-US" sz="1100" b="0" i="0" u="none" strike="noStrike" cap="none" normalizeH="0" baseline="0">
                <a:ln>
                  <a:noFill/>
                </a:ln>
                <a:solidFill>
                  <a:srgbClr val="F1FA8C"/>
                </a:solidFill>
                <a:effectLst/>
                <a:latin typeface="JetBrains Mono"/>
              </a:rPr>
              <a:t>="message-box"</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&lt;</a:t>
            </a:r>
            <a:r>
              <a:rPr kumimoji="0" lang="en-US" altLang="en-US" sz="1100" b="0" i="0" u="none" strike="noStrike" cap="none" normalizeH="0" baseline="0">
                <a:ln>
                  <a:noFill/>
                </a:ln>
                <a:solidFill>
                  <a:srgbClr val="FF79C6"/>
                </a:solidFill>
                <a:effectLst/>
                <a:latin typeface="JetBrains Mono"/>
              </a:rPr>
              <a:t>h1 </a:t>
            </a:r>
            <a:r>
              <a:rPr kumimoji="0" lang="en-US" altLang="en-US" sz="1100" b="0" i="1" u="none" strike="noStrike" cap="none" normalizeH="0" baseline="0">
                <a:ln>
                  <a:noFill/>
                </a:ln>
                <a:solidFill>
                  <a:srgbClr val="50FA78"/>
                </a:solidFill>
                <a:effectLst/>
                <a:latin typeface="JetBrains Mono"/>
              </a:rPr>
              <a:t>id</a:t>
            </a:r>
            <a:r>
              <a:rPr kumimoji="0" lang="en-US" altLang="en-US" sz="1100" b="0" i="0" u="none" strike="noStrike" cap="none" normalizeH="0" baseline="0">
                <a:ln>
                  <a:noFill/>
                </a:ln>
                <a:solidFill>
                  <a:srgbClr val="F1FA8C"/>
                </a:solidFill>
                <a:effectLst/>
                <a:latin typeface="JetBrains Mono"/>
              </a:rPr>
              <a:t>="welcome-message"</a:t>
            </a:r>
            <a:r>
              <a:rPr kumimoji="0" lang="en-US" altLang="en-US" sz="1100" b="0" i="0" u="none" strike="noStrike" cap="none" normalizeH="0" baseline="0">
                <a:ln>
                  <a:noFill/>
                </a:ln>
                <a:solidFill>
                  <a:srgbClr val="F8F8F2"/>
                </a:solidFill>
                <a:effectLst/>
                <a:latin typeface="JetBrains Mono"/>
              </a:rPr>
              <a:t>&gt;&lt;/</a:t>
            </a:r>
            <a:r>
              <a:rPr kumimoji="0" lang="en-US" altLang="en-US" sz="1100" b="0" i="0" u="none" strike="noStrike" cap="none" normalizeH="0" baseline="0">
                <a:ln>
                  <a:noFill/>
                </a:ln>
                <a:solidFill>
                  <a:srgbClr val="FF79C6"/>
                </a:solidFill>
                <a:effectLst/>
                <a:latin typeface="JetBrains Mono"/>
              </a:rPr>
              <a:t>h1</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&lt;</a:t>
            </a:r>
            <a:r>
              <a:rPr kumimoji="0" lang="en-US" altLang="en-US" sz="1100" b="0" i="0" u="none" strike="noStrike" cap="none" normalizeH="0" baseline="0">
                <a:ln>
                  <a:noFill/>
                </a:ln>
                <a:solidFill>
                  <a:srgbClr val="FF79C6"/>
                </a:solidFill>
                <a:effectLst/>
                <a:latin typeface="JetBrains Mono"/>
              </a:rPr>
              <a:t>a </a:t>
            </a:r>
            <a:r>
              <a:rPr kumimoji="0" lang="en-US" altLang="en-US" sz="1100" b="0" i="1" u="none" strike="noStrike" cap="none" normalizeH="0" baseline="0">
                <a:ln>
                  <a:noFill/>
                </a:ln>
                <a:solidFill>
                  <a:srgbClr val="50FA78"/>
                </a:solidFill>
                <a:effectLst/>
                <a:latin typeface="JetBrains Mono"/>
              </a:rPr>
              <a:t>href</a:t>
            </a:r>
            <a:r>
              <a:rPr kumimoji="0" lang="en-US" altLang="en-US" sz="1100" b="0" i="0" u="none" strike="noStrike" cap="none" normalizeH="0" baseline="0">
                <a:ln>
                  <a:noFill/>
                </a:ln>
                <a:solidFill>
                  <a:srgbClr val="F1FA8C"/>
                </a:solidFill>
                <a:effectLst/>
                <a:latin typeface="JetBrains Mono"/>
              </a:rPr>
              <a:t>="/private"</a:t>
            </a:r>
            <a:r>
              <a:rPr kumimoji="0" lang="en-US" altLang="en-US" sz="1100" b="0" i="0" u="none" strike="noStrike" cap="none" normalizeH="0" baseline="0">
                <a:ln>
                  <a:noFill/>
                </a:ln>
                <a:solidFill>
                  <a:srgbClr val="F8F8F2"/>
                </a:solidFill>
                <a:effectLst/>
                <a:latin typeface="JetBrains Mono"/>
              </a:rPr>
              <a:t>&gt;Go to private area&lt;/</a:t>
            </a:r>
            <a:r>
              <a:rPr kumimoji="0" lang="en-US" altLang="en-US" sz="1100" b="0" i="0" u="none" strike="noStrike" cap="none" normalizeH="0" baseline="0">
                <a:ln>
                  <a:noFill/>
                </a:ln>
                <a:solidFill>
                  <a:srgbClr val="FF79C6"/>
                </a:solidFill>
                <a:effectLst/>
                <a:latin typeface="JetBrains Mono"/>
              </a:rPr>
              <a:t>a</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&lt;/</a:t>
            </a:r>
            <a:r>
              <a:rPr kumimoji="0" lang="en-US" altLang="en-US" sz="1100" b="0" i="0" u="none" strike="noStrike" cap="none" normalizeH="0" baseline="0">
                <a:ln>
                  <a:noFill/>
                </a:ln>
                <a:solidFill>
                  <a:srgbClr val="FF79C6"/>
                </a:solidFill>
                <a:effectLst/>
                <a:latin typeface="JetBrains Mono"/>
              </a:rPr>
              <a:t>div</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&lt;</a:t>
            </a:r>
            <a:r>
              <a:rPr kumimoji="0" lang="en-US" altLang="en-US" sz="1100" b="0" i="0" u="none" strike="noStrike" cap="none" normalizeH="0" baseline="0">
                <a:ln>
                  <a:noFill/>
                </a:ln>
                <a:solidFill>
                  <a:srgbClr val="FF79C6"/>
                </a:solidFill>
                <a:effectLst/>
                <a:latin typeface="JetBrains Mono"/>
              </a:rPr>
              <a:t>script</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req </a:t>
            </a:r>
            <a:r>
              <a:rPr kumimoji="0" lang="en-US" altLang="en-US" sz="1100" b="0" i="0" u="none" strike="noStrike" cap="none" normalizeH="0" baseline="0">
                <a:ln>
                  <a:noFill/>
                </a:ln>
                <a:solidFill>
                  <a:srgbClr val="FF79C6"/>
                </a:solidFill>
                <a:effectLst/>
                <a:latin typeface="JetBrains Mono"/>
              </a:rPr>
              <a:t>= new </a:t>
            </a:r>
            <a:r>
              <a:rPr kumimoji="0" lang="en-US" altLang="en-US" sz="1100" b="0" i="0" u="none" strike="noStrike" cap="none" normalizeH="0" baseline="0">
                <a:ln>
                  <a:noFill/>
                </a:ln>
                <a:solidFill>
                  <a:srgbClr val="F8F8F2"/>
                </a:solidFill>
                <a:effectLst/>
                <a:latin typeface="JetBrains Mono"/>
              </a:rPr>
              <a:t>XMLHttpRequest();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req.onreadystatechange </a:t>
            </a:r>
            <a:r>
              <a:rPr kumimoji="0" lang="en-US" altLang="en-US" sz="1100" b="0" i="0" u="none" strike="noStrike" cap="none" normalizeH="0" baseline="0">
                <a:ln>
                  <a:noFill/>
                </a:ln>
                <a:solidFill>
                  <a:srgbClr val="FF79C6"/>
                </a:solidFill>
                <a:effectLst/>
                <a:latin typeface="JetBrains Mono"/>
              </a:rPr>
              <a:t>= function </a:t>
            </a: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if </a:t>
            </a:r>
            <a:r>
              <a:rPr kumimoji="0" lang="en-US" altLang="en-US" sz="1100" b="0" i="0" u="none" strike="noStrike" cap="none" normalizeH="0" baseline="0">
                <a:ln>
                  <a:noFill/>
                </a:ln>
                <a:solidFill>
                  <a:srgbClr val="F8F8F2"/>
                </a:solidFill>
                <a:effectLst/>
                <a:latin typeface="JetBrains Mono"/>
              </a:rPr>
              <a:t>(req.readyState </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BD93F9"/>
                </a:solidFill>
                <a:effectLst/>
                <a:latin typeface="JetBrains Mono"/>
              </a:rPr>
              <a:t>4 </a:t>
            </a:r>
            <a:r>
              <a:rPr kumimoji="0" lang="en-US" altLang="en-US" sz="1100" b="0" i="0" u="none" strike="noStrike" cap="none" normalizeH="0" baseline="0">
                <a:ln>
                  <a:noFill/>
                </a:ln>
                <a:solidFill>
                  <a:srgbClr val="FF79C6"/>
                </a:solidFill>
                <a:effectLst/>
                <a:latin typeface="JetBrains Mono"/>
              </a:rPr>
              <a:t>&amp;&amp; </a:t>
            </a:r>
            <a:r>
              <a:rPr kumimoji="0" lang="en-US" altLang="en-US" sz="1100" b="0" i="0" u="none" strike="noStrike" cap="none" normalizeH="0" baseline="0">
                <a:ln>
                  <a:noFill/>
                </a:ln>
                <a:solidFill>
                  <a:srgbClr val="F8F8F2"/>
                </a:solidFill>
                <a:effectLst/>
                <a:latin typeface="JetBrains Mono"/>
              </a:rPr>
              <a:t>req.status </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BD93F9"/>
                </a:solidFill>
                <a:effectLst/>
                <a:latin typeface="JetBrains Mono"/>
              </a:rPr>
              <a:t>200</a:t>
            </a: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user </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JSON.</a:t>
            </a:r>
            <a:r>
              <a:rPr kumimoji="0" lang="en-US" altLang="en-US" sz="1100" b="0" i="0" u="none" strike="noStrike" cap="none" normalizeH="0" baseline="0">
                <a:ln>
                  <a:noFill/>
                </a:ln>
                <a:solidFill>
                  <a:srgbClr val="50FA7B"/>
                </a:solidFill>
                <a:effectLst/>
                <a:latin typeface="JetBrains Mono"/>
              </a:rPr>
              <a:t>parse</a:t>
            </a:r>
            <a:r>
              <a:rPr kumimoji="0" lang="en-US" altLang="en-US" sz="1100" b="0" i="0" u="none" strike="noStrike" cap="none" normalizeH="0" baseline="0">
                <a:ln>
                  <a:noFill/>
                </a:ln>
                <a:solidFill>
                  <a:srgbClr val="F8F8F2"/>
                </a:solidFill>
                <a:effectLst/>
                <a:latin typeface="JetBrains Mono"/>
              </a:rPr>
              <a:t>(req.response).user;</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document.</a:t>
            </a:r>
            <a:r>
              <a:rPr kumimoji="0" lang="en-US" altLang="en-US" sz="1100" b="0" i="0" u="none" strike="noStrike" cap="none" normalizeH="0" baseline="0">
                <a:ln>
                  <a:noFill/>
                </a:ln>
                <a:solidFill>
                  <a:srgbClr val="50FA7B"/>
                </a:solidFill>
                <a:effectLst/>
                <a:latin typeface="JetBrains Mono"/>
              </a:rPr>
              <a:t>getElementById</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1FA8C"/>
                </a:solidFill>
                <a:effectLst/>
                <a:latin typeface="JetBrains Mono"/>
              </a:rPr>
              <a:t>"welcome-message"</a:t>
            </a:r>
            <a:r>
              <a:rPr kumimoji="0" lang="en-US" altLang="en-US" sz="1100" b="0" i="0" u="none" strike="noStrike" cap="none" normalizeH="0" baseline="0">
                <a:ln>
                  <a:noFill/>
                </a:ln>
                <a:solidFill>
                  <a:srgbClr val="F8F8F2"/>
                </a:solidFill>
                <a:effectLst/>
                <a:latin typeface="JetBrains Mono"/>
              </a:rPr>
              <a:t>).innerText </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`Welcome </a:t>
            </a:r>
            <a:r>
              <a:rPr kumimoji="0" lang="en-US" altLang="en-US" sz="1100" b="0" i="0" u="none" strike="noStrike" cap="none" normalizeH="0" baseline="0">
                <a:ln>
                  <a:noFill/>
                </a:ln>
                <a:solidFill>
                  <a:srgbClr val="F8F8F2"/>
                </a:solidFill>
                <a:effectLst/>
                <a:latin typeface="JetBrains Mono"/>
              </a:rPr>
              <a:t>${user.username}</a:t>
            </a:r>
            <a:r>
              <a:rPr kumimoji="0" lang="en-US" altLang="en-US" sz="1100" b="0" i="0" u="none" strike="noStrike" cap="none" normalizeH="0" baseline="0">
                <a:ln>
                  <a:noFill/>
                </a:ln>
                <a:solidFill>
                  <a:srgbClr val="F1FA8C"/>
                </a:solidFill>
                <a:effectLst/>
                <a:latin typeface="JetBrains Mono"/>
              </a:rPr>
              <a:t>!!`</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req.</a:t>
            </a:r>
            <a:r>
              <a:rPr kumimoji="0" lang="en-US" altLang="en-US" sz="1100" b="0" i="0" u="none" strike="noStrike" cap="none" normalizeH="0" baseline="0">
                <a:ln>
                  <a:noFill/>
                </a:ln>
                <a:solidFill>
                  <a:srgbClr val="50FA7B"/>
                </a:solidFill>
                <a:effectLst/>
                <a:latin typeface="JetBrains Mono"/>
              </a:rPr>
              <a:t>open</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1FA8C"/>
                </a:solidFill>
                <a:effectLst/>
                <a:latin typeface="JetBrains Mono"/>
              </a:rPr>
              <a:t>"GET"</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1FA8C"/>
                </a:solidFill>
                <a:effectLst/>
                <a:latin typeface="JetBrains Mono"/>
              </a:rPr>
              <a:t>"</a:t>
            </a:r>
            <a:r>
              <a:rPr kumimoji="0" lang="en-US" altLang="en-US" sz="1100" b="0" i="0" u="none" strike="noStrike" cap="none" normalizeH="0" baseline="0">
                <a:ln>
                  <a:noFill/>
                </a:ln>
                <a:solidFill>
                  <a:srgbClr val="808080"/>
                </a:solidFill>
                <a:effectLst/>
                <a:latin typeface="JetBrains Mono"/>
              </a:rPr>
              <a:t>http://localhost:3000/user</a:t>
            </a:r>
            <a:r>
              <a:rPr kumimoji="0" lang="en-US" altLang="en-US" sz="1100" b="0" i="0" u="none" strike="noStrike" cap="none" normalizeH="0" baseline="0">
                <a:ln>
                  <a:noFill/>
                </a:ln>
                <a:solidFill>
                  <a:srgbClr val="F1FA8C"/>
                </a:solidFill>
                <a:effectLst/>
                <a:latin typeface="JetBrains Mono"/>
              </a:rPr>
              <a:t>"</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BD93F9"/>
                </a:solidFill>
                <a:effectLst/>
                <a:latin typeface="JetBrains Mono"/>
              </a:rPr>
              <a:t>true</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req.</a:t>
            </a:r>
            <a:r>
              <a:rPr kumimoji="0" lang="en-US" altLang="en-US" sz="1100" b="0" i="0" u="none" strike="noStrike" cap="none" normalizeH="0" baseline="0">
                <a:ln>
                  <a:noFill/>
                </a:ln>
                <a:solidFill>
                  <a:srgbClr val="50FA7B"/>
                </a:solidFill>
                <a:effectLst/>
                <a:latin typeface="JetBrains Mono"/>
              </a:rPr>
              <a:t>send</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&lt;/</a:t>
            </a:r>
            <a:r>
              <a:rPr kumimoji="0" lang="en-US" altLang="en-US" sz="1100" b="0" i="0" u="none" strike="noStrike" cap="none" normalizeH="0" baseline="0">
                <a:ln>
                  <a:noFill/>
                </a:ln>
                <a:solidFill>
                  <a:srgbClr val="FF79C6"/>
                </a:solidFill>
                <a:effectLst/>
                <a:latin typeface="JetBrains Mono"/>
              </a:rPr>
              <a:t>script</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&lt;/</a:t>
            </a:r>
            <a:r>
              <a:rPr kumimoji="0" lang="en-US" altLang="en-US" sz="1100" b="0" i="0" u="none" strike="noStrike" cap="none" normalizeH="0" baseline="0">
                <a:ln>
                  <a:noFill/>
                </a:ln>
                <a:solidFill>
                  <a:srgbClr val="FF79C6"/>
                </a:solidFill>
                <a:effectLst/>
                <a:latin typeface="JetBrains Mono"/>
              </a:rPr>
              <a:t>body</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&lt;/</a:t>
            </a:r>
            <a:r>
              <a:rPr kumimoji="0" lang="en-US" altLang="en-US" sz="1100" b="0" i="0" u="none" strike="noStrike" cap="none" normalizeH="0" baseline="0">
                <a:ln>
                  <a:noFill/>
                </a:ln>
                <a:solidFill>
                  <a:srgbClr val="FF79C6"/>
                </a:solidFill>
                <a:effectLst/>
                <a:latin typeface="JetBrains Mono"/>
              </a:rPr>
              <a:t>html</a:t>
            </a:r>
            <a:r>
              <a:rPr kumimoji="0" lang="en-US" altLang="en-US" sz="1100" b="0" i="0" u="none" strike="noStrike" cap="none" normalizeH="0" baseline="0">
                <a:ln>
                  <a:noFill/>
                </a:ln>
                <a:solidFill>
                  <a:srgbClr val="F8F8F2"/>
                </a:solidFill>
                <a:effectLst/>
                <a:latin typeface="JetBrains Mono"/>
              </a:rPr>
              <a:t>&gt;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56905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F754F-4916-4209-8BFA-9A34FF4E8AFF}"/>
              </a:ext>
            </a:extLst>
          </p:cNvPr>
          <p:cNvSpPr>
            <a:spLocks noGrp="1"/>
          </p:cNvSpPr>
          <p:nvPr>
            <p:ph type="title"/>
          </p:nvPr>
        </p:nvSpPr>
        <p:spPr/>
        <p:txBody>
          <a:bodyPr/>
          <a:lstStyle/>
          <a:p>
            <a:r>
              <a:rPr lang="en-US" dirty="0"/>
              <a:t>The Client (2)</a:t>
            </a:r>
          </a:p>
        </p:txBody>
      </p:sp>
      <p:sp>
        <p:nvSpPr>
          <p:cNvPr id="3" name="Content Placeholder 2">
            <a:extLst>
              <a:ext uri="{FF2B5EF4-FFF2-40B4-BE49-F238E27FC236}">
                <a16:creationId xmlns:a16="http://schemas.microsoft.com/office/drawing/2014/main" id="{FDB6780D-00AE-43F3-92EF-2E3C16B9D032}"/>
              </a:ext>
            </a:extLst>
          </p:cNvPr>
          <p:cNvSpPr>
            <a:spLocks noGrp="1"/>
          </p:cNvSpPr>
          <p:nvPr>
            <p:ph sz="quarter" idx="34"/>
          </p:nvPr>
        </p:nvSpPr>
        <p:spPr/>
        <p:txBody>
          <a:bodyPr/>
          <a:lstStyle/>
          <a:p>
            <a:r>
              <a:rPr lang="en-US" dirty="0"/>
              <a:t>Create </a:t>
            </a:r>
            <a:r>
              <a:rPr lang="en-US" b="1" dirty="0"/>
              <a:t>html/login.html</a:t>
            </a:r>
          </a:p>
        </p:txBody>
      </p:sp>
      <p:sp>
        <p:nvSpPr>
          <p:cNvPr id="5" name="Rectangle 1">
            <a:extLst>
              <a:ext uri="{FF2B5EF4-FFF2-40B4-BE49-F238E27FC236}">
                <a16:creationId xmlns:a16="http://schemas.microsoft.com/office/drawing/2014/main" id="{1B0034F3-9FFD-4D42-BA86-FB1D584D3341}"/>
              </a:ext>
            </a:extLst>
          </p:cNvPr>
          <p:cNvSpPr>
            <a:spLocks noChangeArrowheads="1"/>
          </p:cNvSpPr>
          <p:nvPr/>
        </p:nvSpPr>
        <p:spPr bwMode="auto">
          <a:xfrm>
            <a:off x="5486400" y="1097242"/>
            <a:ext cx="4998027" cy="5355312"/>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F8F8F2"/>
                </a:solidFill>
                <a:effectLst/>
                <a:latin typeface="JetBrains Mono"/>
              </a:rPr>
              <a:t>&lt;!DOCTYPE </a:t>
            </a:r>
            <a:r>
              <a:rPr kumimoji="0" lang="en-US" altLang="en-US" sz="900" b="0" i="1" u="none" strike="noStrike" cap="none" normalizeH="0" baseline="0">
                <a:ln>
                  <a:noFill/>
                </a:ln>
                <a:solidFill>
                  <a:srgbClr val="50FA78"/>
                </a:solidFill>
                <a:effectLst/>
                <a:latin typeface="JetBrains Mono"/>
              </a:rPr>
              <a:t>html</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&lt;</a:t>
            </a:r>
            <a:r>
              <a:rPr kumimoji="0" lang="en-US" altLang="en-US" sz="900" b="0" i="0" u="none" strike="noStrike" cap="none" normalizeH="0" baseline="0">
                <a:ln>
                  <a:noFill/>
                </a:ln>
                <a:solidFill>
                  <a:srgbClr val="FF79C6"/>
                </a:solidFill>
                <a:effectLst/>
                <a:latin typeface="JetBrains Mono"/>
              </a:rPr>
              <a:t>html </a:t>
            </a:r>
            <a:r>
              <a:rPr kumimoji="0" lang="en-US" altLang="en-US" sz="900" b="0" i="1" u="none" strike="noStrike" cap="none" normalizeH="0" baseline="0">
                <a:ln>
                  <a:noFill/>
                </a:ln>
                <a:solidFill>
                  <a:srgbClr val="50FA78"/>
                </a:solidFill>
                <a:effectLst/>
                <a:latin typeface="JetBrains Mono"/>
              </a:rPr>
              <a:t>lang</a:t>
            </a:r>
            <a:r>
              <a:rPr kumimoji="0" lang="en-US" altLang="en-US" sz="900" b="0" i="0" u="none" strike="noStrike" cap="none" normalizeH="0" baseline="0">
                <a:ln>
                  <a:noFill/>
                </a:ln>
                <a:solidFill>
                  <a:srgbClr val="F1FA8C"/>
                </a:solidFill>
                <a:effectLst/>
                <a:latin typeface="JetBrains Mono"/>
              </a:rPr>
              <a:t>="en"</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&lt;</a:t>
            </a:r>
            <a:r>
              <a:rPr kumimoji="0" lang="en-US" altLang="en-US" sz="900" b="0" i="0" u="none" strike="noStrike" cap="none" normalizeH="0" baseline="0">
                <a:ln>
                  <a:noFill/>
                </a:ln>
                <a:solidFill>
                  <a:srgbClr val="FF79C6"/>
                </a:solidFill>
                <a:effectLst/>
                <a:latin typeface="JetBrains Mono"/>
              </a:rPr>
              <a:t>head</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&lt;</a:t>
            </a:r>
            <a:r>
              <a:rPr kumimoji="0" lang="en-US" altLang="en-US" sz="900" b="0" i="0" u="none" strike="noStrike" cap="none" normalizeH="0" baseline="0">
                <a:ln>
                  <a:noFill/>
                </a:ln>
                <a:solidFill>
                  <a:srgbClr val="FF79C6"/>
                </a:solidFill>
                <a:effectLst/>
                <a:latin typeface="JetBrains Mono"/>
              </a:rPr>
              <a:t>meta </a:t>
            </a:r>
            <a:r>
              <a:rPr kumimoji="0" lang="en-US" altLang="en-US" sz="900" b="0" i="1" u="none" strike="noStrike" cap="none" normalizeH="0" baseline="0">
                <a:ln>
                  <a:noFill/>
                </a:ln>
                <a:solidFill>
                  <a:srgbClr val="50FA78"/>
                </a:solidFill>
                <a:effectLst/>
                <a:latin typeface="JetBrains Mono"/>
              </a:rPr>
              <a:t>charset</a:t>
            </a:r>
            <a:r>
              <a:rPr kumimoji="0" lang="en-US" altLang="en-US" sz="900" b="0" i="0" u="none" strike="noStrike" cap="none" normalizeH="0" baseline="0">
                <a:ln>
                  <a:noFill/>
                </a:ln>
                <a:solidFill>
                  <a:srgbClr val="F1FA8C"/>
                </a:solidFill>
                <a:effectLst/>
                <a:latin typeface="JetBrains Mono"/>
              </a:rPr>
              <a:t>="UTF-8"</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&lt;</a:t>
            </a:r>
            <a:r>
              <a:rPr kumimoji="0" lang="en-US" altLang="en-US" sz="900" b="0" i="0" u="none" strike="noStrike" cap="none" normalizeH="0" baseline="0">
                <a:ln>
                  <a:noFill/>
                </a:ln>
                <a:solidFill>
                  <a:srgbClr val="FF79C6"/>
                </a:solidFill>
                <a:effectLst/>
                <a:latin typeface="JetBrains Mono"/>
              </a:rPr>
              <a:t>title</a:t>
            </a:r>
            <a:r>
              <a:rPr kumimoji="0" lang="en-US" altLang="en-US" sz="900" b="0" i="0" u="none" strike="noStrike" cap="none" normalizeH="0" baseline="0">
                <a:ln>
                  <a:noFill/>
                </a:ln>
                <a:solidFill>
                  <a:srgbClr val="F8F8F2"/>
                </a:solidFill>
                <a:effectLst/>
                <a:latin typeface="JetBrains Mono"/>
              </a:rPr>
              <a:t>&gt;Login&lt;/</a:t>
            </a:r>
            <a:r>
              <a:rPr kumimoji="0" lang="en-US" altLang="en-US" sz="900" b="0" i="0" u="none" strike="noStrike" cap="none" normalizeH="0" baseline="0">
                <a:ln>
                  <a:noFill/>
                </a:ln>
                <a:solidFill>
                  <a:srgbClr val="FF79C6"/>
                </a:solidFill>
                <a:effectLst/>
                <a:latin typeface="JetBrains Mono"/>
              </a:rPr>
              <a:t>title</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&lt;/</a:t>
            </a:r>
            <a:r>
              <a:rPr kumimoji="0" lang="en-US" altLang="en-US" sz="900" b="0" i="0" u="none" strike="noStrike" cap="none" normalizeH="0" baseline="0">
                <a:ln>
                  <a:noFill/>
                </a:ln>
                <a:solidFill>
                  <a:srgbClr val="FF79C6"/>
                </a:solidFill>
                <a:effectLst/>
                <a:latin typeface="JetBrains Mono"/>
              </a:rPr>
              <a:t>head</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&lt;</a:t>
            </a:r>
            <a:r>
              <a:rPr kumimoji="0" lang="en-US" altLang="en-US" sz="900" b="0" i="0" u="none" strike="noStrike" cap="none" normalizeH="0" baseline="0">
                <a:ln>
                  <a:noFill/>
                </a:ln>
                <a:solidFill>
                  <a:srgbClr val="FF79C6"/>
                </a:solidFill>
                <a:effectLst/>
                <a:latin typeface="JetBrains Mono"/>
              </a:rPr>
              <a:t>body</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&lt;</a:t>
            </a:r>
            <a:r>
              <a:rPr kumimoji="0" lang="en-US" altLang="en-US" sz="900" b="0" i="0" u="none" strike="noStrike" cap="none" normalizeH="0" baseline="0">
                <a:ln>
                  <a:noFill/>
                </a:ln>
                <a:solidFill>
                  <a:srgbClr val="FF79C6"/>
                </a:solidFill>
                <a:effectLst/>
                <a:latin typeface="JetBrains Mono"/>
              </a:rPr>
              <a:t>form </a:t>
            </a:r>
            <a:r>
              <a:rPr kumimoji="0" lang="en-US" altLang="en-US" sz="900" b="0" i="1" u="none" strike="noStrike" cap="none" normalizeH="0" baseline="0">
                <a:ln>
                  <a:noFill/>
                </a:ln>
                <a:solidFill>
                  <a:srgbClr val="50FA78"/>
                </a:solidFill>
                <a:effectLst/>
                <a:latin typeface="JetBrains Mono"/>
              </a:rPr>
              <a:t>action</a:t>
            </a:r>
            <a:r>
              <a:rPr kumimoji="0" lang="en-US" altLang="en-US" sz="900" b="0" i="0" u="none" strike="noStrike" cap="none" normalizeH="0" baseline="0">
                <a:ln>
                  <a:noFill/>
                </a:ln>
                <a:solidFill>
                  <a:srgbClr val="F1FA8C"/>
                </a:solidFill>
                <a:effectLst/>
                <a:latin typeface="JetBrains Mono"/>
              </a:rPr>
              <a:t>="/login" </a:t>
            </a:r>
            <a:r>
              <a:rPr kumimoji="0" lang="en-US" altLang="en-US" sz="900" b="0" i="1" u="none" strike="noStrike" cap="none" normalizeH="0" baseline="0">
                <a:ln>
                  <a:noFill/>
                </a:ln>
                <a:solidFill>
                  <a:srgbClr val="50FA78"/>
                </a:solidFill>
                <a:effectLst/>
                <a:latin typeface="JetBrains Mono"/>
              </a:rPr>
              <a:t>method</a:t>
            </a:r>
            <a:r>
              <a:rPr kumimoji="0" lang="en-US" altLang="en-US" sz="900" b="0" i="0" u="none" strike="noStrike" cap="none" normalizeH="0" baseline="0">
                <a:ln>
                  <a:noFill/>
                </a:ln>
                <a:solidFill>
                  <a:srgbClr val="F1FA8C"/>
                </a:solidFill>
                <a:effectLst/>
                <a:latin typeface="JetBrains Mono"/>
              </a:rPr>
              <a:t>="post"</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&lt;</a:t>
            </a:r>
            <a:r>
              <a:rPr kumimoji="0" lang="en-US" altLang="en-US" sz="900" b="0" i="0" u="none" strike="noStrike" cap="none" normalizeH="0" baseline="0">
                <a:ln>
                  <a:noFill/>
                </a:ln>
                <a:solidFill>
                  <a:srgbClr val="FF79C6"/>
                </a:solidFill>
                <a:effectLst/>
                <a:latin typeface="JetBrains Mono"/>
              </a:rPr>
              <a:t>div </a:t>
            </a:r>
            <a:r>
              <a:rPr kumimoji="0" lang="en-US" altLang="en-US" sz="900" b="0" i="1" u="none" strike="noStrike" cap="none" normalizeH="0" baseline="0">
                <a:ln>
                  <a:noFill/>
                </a:ln>
                <a:solidFill>
                  <a:srgbClr val="50FA78"/>
                </a:solidFill>
                <a:effectLst/>
                <a:latin typeface="JetBrains Mono"/>
              </a:rPr>
              <a:t>class</a:t>
            </a:r>
            <a:r>
              <a:rPr kumimoji="0" lang="en-US" altLang="en-US" sz="900" b="0" i="0" u="none" strike="noStrike" cap="none" normalizeH="0" baseline="0">
                <a:ln>
                  <a:noFill/>
                </a:ln>
                <a:solidFill>
                  <a:srgbClr val="F1FA8C"/>
                </a:solidFill>
                <a:effectLst/>
                <a:latin typeface="JetBrains Mono"/>
              </a:rPr>
              <a:t>="title"</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&lt;</a:t>
            </a:r>
            <a:r>
              <a:rPr kumimoji="0" lang="en-US" altLang="en-US" sz="900" b="0" i="0" u="none" strike="noStrike" cap="none" normalizeH="0" baseline="0">
                <a:ln>
                  <a:noFill/>
                </a:ln>
                <a:solidFill>
                  <a:srgbClr val="FF79C6"/>
                </a:solidFill>
                <a:effectLst/>
                <a:latin typeface="JetBrains Mono"/>
              </a:rPr>
              <a:t>h3</a:t>
            </a:r>
            <a:r>
              <a:rPr kumimoji="0" lang="en-US" altLang="en-US" sz="900" b="0" i="0" u="none" strike="noStrike" cap="none" normalizeH="0" baseline="0">
                <a:ln>
                  <a:noFill/>
                </a:ln>
                <a:solidFill>
                  <a:srgbClr val="F8F8F2"/>
                </a:solidFill>
                <a:effectLst/>
                <a:latin typeface="JetBrains Mono"/>
              </a:rPr>
              <a:t>&gt;Login&lt;/</a:t>
            </a:r>
            <a:r>
              <a:rPr kumimoji="0" lang="en-US" altLang="en-US" sz="900" b="0" i="0" u="none" strike="noStrike" cap="none" normalizeH="0" baseline="0">
                <a:ln>
                  <a:noFill/>
                </a:ln>
                <a:solidFill>
                  <a:srgbClr val="FF79C6"/>
                </a:solidFill>
                <a:effectLst/>
                <a:latin typeface="JetBrains Mono"/>
              </a:rPr>
              <a:t>h3</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&lt;/</a:t>
            </a:r>
            <a:r>
              <a:rPr kumimoji="0" lang="en-US" altLang="en-US" sz="900" b="0" i="0" u="none" strike="noStrike" cap="none" normalizeH="0" baseline="0">
                <a:ln>
                  <a:noFill/>
                </a:ln>
                <a:solidFill>
                  <a:srgbClr val="FF79C6"/>
                </a:solidFill>
                <a:effectLst/>
                <a:latin typeface="JetBrains Mono"/>
              </a:rPr>
              <a:t>div</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&lt;</a:t>
            </a:r>
            <a:r>
              <a:rPr kumimoji="0" lang="en-US" altLang="en-US" sz="900" b="0" i="0" u="none" strike="noStrike" cap="none" normalizeH="0" baseline="0">
                <a:ln>
                  <a:noFill/>
                </a:ln>
                <a:solidFill>
                  <a:srgbClr val="FF79C6"/>
                </a:solidFill>
                <a:effectLst/>
                <a:latin typeface="JetBrains Mono"/>
              </a:rPr>
              <a:t>div </a:t>
            </a:r>
            <a:r>
              <a:rPr kumimoji="0" lang="en-US" altLang="en-US" sz="900" b="0" i="1" u="none" strike="noStrike" cap="none" normalizeH="0" baseline="0">
                <a:ln>
                  <a:noFill/>
                </a:ln>
                <a:solidFill>
                  <a:srgbClr val="50FA78"/>
                </a:solidFill>
                <a:effectLst/>
                <a:latin typeface="JetBrains Mono"/>
              </a:rPr>
              <a:t>class</a:t>
            </a:r>
            <a:r>
              <a:rPr kumimoji="0" lang="en-US" altLang="en-US" sz="900" b="0" i="0" u="none" strike="noStrike" cap="none" normalizeH="0" baseline="0">
                <a:ln>
                  <a:noFill/>
                </a:ln>
                <a:solidFill>
                  <a:srgbClr val="F1FA8C"/>
                </a:solidFill>
                <a:effectLst/>
                <a:latin typeface="JetBrains Mono"/>
              </a:rPr>
              <a:t>="field"</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&lt;</a:t>
            </a:r>
            <a:r>
              <a:rPr kumimoji="0" lang="en-US" altLang="en-US" sz="900" b="0" i="0" u="none" strike="noStrike" cap="none" normalizeH="0" baseline="0">
                <a:ln>
                  <a:noFill/>
                </a:ln>
                <a:solidFill>
                  <a:srgbClr val="FF79C6"/>
                </a:solidFill>
                <a:effectLst/>
                <a:latin typeface="JetBrains Mono"/>
              </a:rPr>
              <a:t>label</a:t>
            </a:r>
            <a:r>
              <a:rPr kumimoji="0" lang="en-US" altLang="en-US" sz="900" b="0" i="0" u="none" strike="noStrike" cap="none" normalizeH="0" baseline="0">
                <a:ln>
                  <a:noFill/>
                </a:ln>
                <a:solidFill>
                  <a:srgbClr val="F8F8F2"/>
                </a:solidFill>
                <a:effectLst/>
                <a:latin typeface="JetBrains Mono"/>
              </a:rPr>
              <a:t>&gt;Username:&lt;/</a:t>
            </a:r>
            <a:r>
              <a:rPr kumimoji="0" lang="en-US" altLang="en-US" sz="900" b="0" i="0" u="none" strike="noStrike" cap="none" normalizeH="0" baseline="0">
                <a:ln>
                  <a:noFill/>
                </a:ln>
                <a:solidFill>
                  <a:srgbClr val="FF79C6"/>
                </a:solidFill>
                <a:effectLst/>
                <a:latin typeface="JetBrains Mono"/>
              </a:rPr>
              <a:t>label</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&lt;</a:t>
            </a:r>
            <a:r>
              <a:rPr kumimoji="0" lang="en-US" altLang="en-US" sz="900" b="0" i="0" u="none" strike="noStrike" cap="none" normalizeH="0" baseline="0">
                <a:ln>
                  <a:noFill/>
                </a:ln>
                <a:solidFill>
                  <a:srgbClr val="FF79C6"/>
                </a:solidFill>
                <a:effectLst/>
                <a:latin typeface="JetBrains Mono"/>
              </a:rPr>
              <a:t>input </a:t>
            </a:r>
            <a:r>
              <a:rPr kumimoji="0" lang="en-US" altLang="en-US" sz="900" b="0" i="1" u="none" strike="noStrike" cap="none" normalizeH="0" baseline="0">
                <a:ln>
                  <a:noFill/>
                </a:ln>
                <a:solidFill>
                  <a:srgbClr val="50FA78"/>
                </a:solidFill>
                <a:effectLst/>
                <a:latin typeface="JetBrains Mono"/>
              </a:rPr>
              <a:t>type</a:t>
            </a:r>
            <a:r>
              <a:rPr kumimoji="0" lang="en-US" altLang="en-US" sz="900" b="0" i="0" u="none" strike="noStrike" cap="none" normalizeH="0" baseline="0">
                <a:ln>
                  <a:noFill/>
                </a:ln>
                <a:solidFill>
                  <a:srgbClr val="F1FA8C"/>
                </a:solidFill>
                <a:effectLst/>
                <a:latin typeface="JetBrains Mono"/>
              </a:rPr>
              <a:t>="text" </a:t>
            </a:r>
            <a:r>
              <a:rPr kumimoji="0" lang="en-US" altLang="en-US" sz="900" b="0" i="1" u="none" strike="noStrike" cap="none" normalizeH="0" baseline="0">
                <a:ln>
                  <a:noFill/>
                </a:ln>
                <a:solidFill>
                  <a:srgbClr val="50FA78"/>
                </a:solidFill>
                <a:effectLst/>
                <a:latin typeface="JetBrains Mono"/>
              </a:rPr>
              <a:t>name</a:t>
            </a:r>
            <a:r>
              <a:rPr kumimoji="0" lang="en-US" altLang="en-US" sz="900" b="0" i="0" u="none" strike="noStrike" cap="none" normalizeH="0" baseline="0">
                <a:ln>
                  <a:noFill/>
                </a:ln>
                <a:solidFill>
                  <a:srgbClr val="F1FA8C"/>
                </a:solidFill>
                <a:effectLst/>
                <a:latin typeface="JetBrains Mono"/>
              </a:rPr>
              <a:t>="username" </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&lt;</a:t>
            </a:r>
            <a:r>
              <a:rPr kumimoji="0" lang="en-US" altLang="en-US" sz="900" b="0" i="0" u="none" strike="noStrike" cap="none" normalizeH="0" baseline="0">
                <a:ln>
                  <a:noFill/>
                </a:ln>
                <a:solidFill>
                  <a:srgbClr val="FF79C6"/>
                </a:solidFill>
                <a:effectLst/>
                <a:latin typeface="JetBrains Mono"/>
              </a:rPr>
              <a:t>br </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&lt;/</a:t>
            </a:r>
            <a:r>
              <a:rPr kumimoji="0" lang="en-US" altLang="en-US" sz="900" b="0" i="0" u="none" strike="noStrike" cap="none" normalizeH="0" baseline="0">
                <a:ln>
                  <a:noFill/>
                </a:ln>
                <a:solidFill>
                  <a:srgbClr val="FF79C6"/>
                </a:solidFill>
                <a:effectLst/>
                <a:latin typeface="JetBrains Mono"/>
              </a:rPr>
              <a:t>div</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&lt;</a:t>
            </a:r>
            <a:r>
              <a:rPr kumimoji="0" lang="en-US" altLang="en-US" sz="900" b="0" i="0" u="none" strike="noStrike" cap="none" normalizeH="0" baseline="0">
                <a:ln>
                  <a:noFill/>
                </a:ln>
                <a:solidFill>
                  <a:srgbClr val="FF79C6"/>
                </a:solidFill>
                <a:effectLst/>
                <a:latin typeface="JetBrains Mono"/>
              </a:rPr>
              <a:t>div </a:t>
            </a:r>
            <a:r>
              <a:rPr kumimoji="0" lang="en-US" altLang="en-US" sz="900" b="0" i="1" u="none" strike="noStrike" cap="none" normalizeH="0" baseline="0">
                <a:ln>
                  <a:noFill/>
                </a:ln>
                <a:solidFill>
                  <a:srgbClr val="50FA78"/>
                </a:solidFill>
                <a:effectLst/>
                <a:latin typeface="JetBrains Mono"/>
              </a:rPr>
              <a:t>class</a:t>
            </a:r>
            <a:r>
              <a:rPr kumimoji="0" lang="en-US" altLang="en-US" sz="900" b="0" i="0" u="none" strike="noStrike" cap="none" normalizeH="0" baseline="0">
                <a:ln>
                  <a:noFill/>
                </a:ln>
                <a:solidFill>
                  <a:srgbClr val="F1FA8C"/>
                </a:solidFill>
                <a:effectLst/>
                <a:latin typeface="JetBrains Mono"/>
              </a:rPr>
              <a:t>="field"</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&lt;</a:t>
            </a:r>
            <a:r>
              <a:rPr kumimoji="0" lang="en-US" altLang="en-US" sz="900" b="0" i="0" u="none" strike="noStrike" cap="none" normalizeH="0" baseline="0">
                <a:ln>
                  <a:noFill/>
                </a:ln>
                <a:solidFill>
                  <a:srgbClr val="FF79C6"/>
                </a:solidFill>
                <a:effectLst/>
                <a:latin typeface="JetBrains Mono"/>
              </a:rPr>
              <a:t>label</a:t>
            </a:r>
            <a:r>
              <a:rPr kumimoji="0" lang="en-US" altLang="en-US" sz="900" b="0" i="0" u="none" strike="noStrike" cap="none" normalizeH="0" baseline="0">
                <a:ln>
                  <a:noFill/>
                </a:ln>
                <a:solidFill>
                  <a:srgbClr val="F8F8F2"/>
                </a:solidFill>
                <a:effectLst/>
                <a:latin typeface="JetBrains Mono"/>
              </a:rPr>
              <a:t>&gt;Password:&lt;/</a:t>
            </a:r>
            <a:r>
              <a:rPr kumimoji="0" lang="en-US" altLang="en-US" sz="900" b="0" i="0" u="none" strike="noStrike" cap="none" normalizeH="0" baseline="0">
                <a:ln>
                  <a:noFill/>
                </a:ln>
                <a:solidFill>
                  <a:srgbClr val="FF79C6"/>
                </a:solidFill>
                <a:effectLst/>
                <a:latin typeface="JetBrains Mono"/>
              </a:rPr>
              <a:t>label</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&lt;</a:t>
            </a:r>
            <a:r>
              <a:rPr kumimoji="0" lang="en-US" altLang="en-US" sz="900" b="0" i="0" u="none" strike="noStrike" cap="none" normalizeH="0" baseline="0">
                <a:ln>
                  <a:noFill/>
                </a:ln>
                <a:solidFill>
                  <a:srgbClr val="FF79C6"/>
                </a:solidFill>
                <a:effectLst/>
                <a:latin typeface="JetBrains Mono"/>
              </a:rPr>
              <a:t>input </a:t>
            </a:r>
            <a:r>
              <a:rPr kumimoji="0" lang="en-US" altLang="en-US" sz="900" b="0" i="1" u="none" strike="noStrike" cap="none" normalizeH="0" baseline="0">
                <a:ln>
                  <a:noFill/>
                </a:ln>
                <a:solidFill>
                  <a:srgbClr val="50FA78"/>
                </a:solidFill>
                <a:effectLst/>
                <a:latin typeface="JetBrains Mono"/>
              </a:rPr>
              <a:t>type</a:t>
            </a:r>
            <a:r>
              <a:rPr kumimoji="0" lang="en-US" altLang="en-US" sz="900" b="0" i="0" u="none" strike="noStrike" cap="none" normalizeH="0" baseline="0">
                <a:ln>
                  <a:noFill/>
                </a:ln>
                <a:solidFill>
                  <a:srgbClr val="F1FA8C"/>
                </a:solidFill>
                <a:effectLst/>
                <a:latin typeface="JetBrains Mono"/>
              </a:rPr>
              <a:t>="password" </a:t>
            </a:r>
            <a:r>
              <a:rPr kumimoji="0" lang="en-US" altLang="en-US" sz="900" b="0" i="1" u="none" strike="noStrike" cap="none" normalizeH="0" baseline="0">
                <a:ln>
                  <a:noFill/>
                </a:ln>
                <a:solidFill>
                  <a:srgbClr val="50FA78"/>
                </a:solidFill>
                <a:effectLst/>
                <a:latin typeface="JetBrains Mono"/>
              </a:rPr>
              <a:t>name</a:t>
            </a:r>
            <a:r>
              <a:rPr kumimoji="0" lang="en-US" altLang="en-US" sz="900" b="0" i="0" u="none" strike="noStrike" cap="none" normalizeH="0" baseline="0">
                <a:ln>
                  <a:noFill/>
                </a:ln>
                <a:solidFill>
                  <a:srgbClr val="F1FA8C"/>
                </a:solidFill>
                <a:effectLst/>
                <a:latin typeface="JetBrains Mono"/>
              </a:rPr>
              <a:t>="password" </a:t>
            </a:r>
            <a:r>
              <a:rPr kumimoji="0" lang="en-US" altLang="en-US" sz="900" b="0" i="1" u="none" strike="noStrike" cap="none" normalizeH="0" baseline="0">
                <a:ln>
                  <a:noFill/>
                </a:ln>
                <a:solidFill>
                  <a:srgbClr val="50FA78"/>
                </a:solidFill>
                <a:effectLst/>
                <a:latin typeface="JetBrains Mono"/>
              </a:rPr>
              <a:t>required </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&lt;/</a:t>
            </a:r>
            <a:r>
              <a:rPr kumimoji="0" lang="en-US" altLang="en-US" sz="900" b="0" i="0" u="none" strike="noStrike" cap="none" normalizeH="0" baseline="0">
                <a:ln>
                  <a:noFill/>
                </a:ln>
                <a:solidFill>
                  <a:srgbClr val="FF79C6"/>
                </a:solidFill>
                <a:effectLst/>
                <a:latin typeface="JetBrains Mono"/>
              </a:rPr>
              <a:t>div</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&lt;</a:t>
            </a:r>
            <a:r>
              <a:rPr kumimoji="0" lang="en-US" altLang="en-US" sz="900" b="0" i="0" u="none" strike="noStrike" cap="none" normalizeH="0" baseline="0">
                <a:ln>
                  <a:noFill/>
                </a:ln>
                <a:solidFill>
                  <a:srgbClr val="FF79C6"/>
                </a:solidFill>
                <a:effectLst/>
                <a:latin typeface="JetBrains Mono"/>
              </a:rPr>
              <a:t>div </a:t>
            </a:r>
            <a:r>
              <a:rPr kumimoji="0" lang="en-US" altLang="en-US" sz="900" b="0" i="1" u="none" strike="noStrike" cap="none" normalizeH="0" baseline="0">
                <a:ln>
                  <a:noFill/>
                </a:ln>
                <a:solidFill>
                  <a:srgbClr val="50FA78"/>
                </a:solidFill>
                <a:effectLst/>
                <a:latin typeface="JetBrains Mono"/>
              </a:rPr>
              <a:t>class</a:t>
            </a:r>
            <a:r>
              <a:rPr kumimoji="0" lang="en-US" altLang="en-US" sz="900" b="0" i="0" u="none" strike="noStrike" cap="none" normalizeH="0" baseline="0">
                <a:ln>
                  <a:noFill/>
                </a:ln>
                <a:solidFill>
                  <a:srgbClr val="F1FA8C"/>
                </a:solidFill>
                <a:effectLst/>
                <a:latin typeface="JetBrains Mono"/>
              </a:rPr>
              <a:t>="field"</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&lt;</a:t>
            </a:r>
            <a:r>
              <a:rPr kumimoji="0" lang="en-US" altLang="en-US" sz="900" b="0" i="0" u="none" strike="noStrike" cap="none" normalizeH="0" baseline="0">
                <a:ln>
                  <a:noFill/>
                </a:ln>
                <a:solidFill>
                  <a:srgbClr val="FF79C6"/>
                </a:solidFill>
                <a:effectLst/>
                <a:latin typeface="JetBrains Mono"/>
              </a:rPr>
              <a:t>input </a:t>
            </a:r>
            <a:r>
              <a:rPr kumimoji="0" lang="en-US" altLang="en-US" sz="900" b="0" i="1" u="none" strike="noStrike" cap="none" normalizeH="0" baseline="0">
                <a:ln>
                  <a:noFill/>
                </a:ln>
                <a:solidFill>
                  <a:srgbClr val="50FA78"/>
                </a:solidFill>
                <a:effectLst/>
                <a:latin typeface="JetBrains Mono"/>
              </a:rPr>
              <a:t>class</a:t>
            </a:r>
            <a:r>
              <a:rPr kumimoji="0" lang="en-US" altLang="en-US" sz="900" b="0" i="0" u="none" strike="noStrike" cap="none" normalizeH="0" baseline="0">
                <a:ln>
                  <a:noFill/>
                </a:ln>
                <a:solidFill>
                  <a:srgbClr val="F1FA8C"/>
                </a:solidFill>
                <a:effectLst/>
                <a:latin typeface="JetBrains Mono"/>
              </a:rPr>
              <a:t>="submit-btn" </a:t>
            </a:r>
            <a:r>
              <a:rPr kumimoji="0" lang="en-US" altLang="en-US" sz="900" b="0" i="1" u="none" strike="noStrike" cap="none" normalizeH="0" baseline="0">
                <a:ln>
                  <a:noFill/>
                </a:ln>
                <a:solidFill>
                  <a:srgbClr val="50FA78"/>
                </a:solidFill>
                <a:effectLst/>
                <a:latin typeface="JetBrains Mono"/>
              </a:rPr>
              <a:t>type</a:t>
            </a:r>
            <a:r>
              <a:rPr kumimoji="0" lang="en-US" altLang="en-US" sz="900" b="0" i="0" u="none" strike="noStrike" cap="none" normalizeH="0" baseline="0">
                <a:ln>
                  <a:noFill/>
                </a:ln>
                <a:solidFill>
                  <a:srgbClr val="F1FA8C"/>
                </a:solidFill>
                <a:effectLst/>
                <a:latin typeface="JetBrains Mono"/>
              </a:rPr>
              <a:t>="submit" </a:t>
            </a:r>
            <a:r>
              <a:rPr kumimoji="0" lang="en-US" altLang="en-US" sz="900" b="0" i="1" u="none" strike="noStrike" cap="none" normalizeH="0" baseline="0">
                <a:ln>
                  <a:noFill/>
                </a:ln>
                <a:solidFill>
                  <a:srgbClr val="50FA78"/>
                </a:solidFill>
                <a:effectLst/>
                <a:latin typeface="JetBrains Mono"/>
              </a:rPr>
              <a:t>value</a:t>
            </a:r>
            <a:r>
              <a:rPr kumimoji="0" lang="en-US" altLang="en-US" sz="900" b="0" i="0" u="none" strike="noStrike" cap="none" normalizeH="0" baseline="0">
                <a:ln>
                  <a:noFill/>
                </a:ln>
                <a:solidFill>
                  <a:srgbClr val="F1FA8C"/>
                </a:solidFill>
                <a:effectLst/>
                <a:latin typeface="JetBrains Mono"/>
              </a:rPr>
              <a:t>="Submit" </a:t>
            </a:r>
            <a:r>
              <a:rPr kumimoji="0" lang="en-US" altLang="en-US" sz="900" b="0" i="1" u="none" strike="noStrike" cap="none" normalizeH="0" baseline="0">
                <a:ln>
                  <a:noFill/>
                </a:ln>
                <a:solidFill>
                  <a:srgbClr val="50FA78"/>
                </a:solidFill>
                <a:effectLst/>
                <a:latin typeface="JetBrains Mono"/>
              </a:rPr>
              <a:t>required </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&lt;/</a:t>
            </a:r>
            <a:r>
              <a:rPr kumimoji="0" lang="en-US" altLang="en-US" sz="900" b="0" i="0" u="none" strike="noStrike" cap="none" normalizeH="0" baseline="0">
                <a:ln>
                  <a:noFill/>
                </a:ln>
                <a:solidFill>
                  <a:srgbClr val="FF79C6"/>
                </a:solidFill>
                <a:effectLst/>
                <a:latin typeface="JetBrains Mono"/>
              </a:rPr>
              <a:t>div</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&lt;</a:t>
            </a:r>
            <a:r>
              <a:rPr kumimoji="0" lang="en-US" altLang="en-US" sz="900" b="0" i="0" u="none" strike="noStrike" cap="none" normalizeH="0" baseline="0">
                <a:ln>
                  <a:noFill/>
                </a:ln>
                <a:solidFill>
                  <a:srgbClr val="FF79C6"/>
                </a:solidFill>
                <a:effectLst/>
                <a:latin typeface="JetBrains Mono"/>
              </a:rPr>
              <a:t>label </a:t>
            </a:r>
            <a:r>
              <a:rPr kumimoji="0" lang="en-US" altLang="en-US" sz="900" b="0" i="1" u="none" strike="noStrike" cap="none" normalizeH="0" baseline="0">
                <a:ln>
                  <a:noFill/>
                </a:ln>
                <a:solidFill>
                  <a:srgbClr val="50FA78"/>
                </a:solidFill>
                <a:effectLst/>
                <a:latin typeface="JetBrains Mono"/>
              </a:rPr>
              <a:t>id</a:t>
            </a:r>
            <a:r>
              <a:rPr kumimoji="0" lang="en-US" altLang="en-US" sz="900" b="0" i="0" u="none" strike="noStrike" cap="none" normalizeH="0" baseline="0">
                <a:ln>
                  <a:noFill/>
                </a:ln>
                <a:solidFill>
                  <a:srgbClr val="F1FA8C"/>
                </a:solidFill>
                <a:effectLst/>
                <a:latin typeface="JetBrains Mono"/>
              </a:rPr>
              <a:t>="error-message"</a:t>
            </a:r>
            <a:r>
              <a:rPr kumimoji="0" lang="en-US" altLang="en-US" sz="900" b="0" i="0" u="none" strike="noStrike" cap="none" normalizeH="0" baseline="0">
                <a:ln>
                  <a:noFill/>
                </a:ln>
                <a:solidFill>
                  <a:srgbClr val="F8F8F2"/>
                </a:solidFill>
                <a:effectLst/>
                <a:latin typeface="JetBrains Mono"/>
              </a:rPr>
              <a:t>&gt;&lt;/</a:t>
            </a:r>
            <a:r>
              <a:rPr kumimoji="0" lang="en-US" altLang="en-US" sz="900" b="0" i="0" u="none" strike="noStrike" cap="none" normalizeH="0" baseline="0">
                <a:ln>
                  <a:noFill/>
                </a:ln>
                <a:solidFill>
                  <a:srgbClr val="FF79C6"/>
                </a:solidFill>
                <a:effectLst/>
                <a:latin typeface="JetBrains Mono"/>
              </a:rPr>
              <a:t>label</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&lt;/</a:t>
            </a:r>
            <a:r>
              <a:rPr kumimoji="0" lang="en-US" altLang="en-US" sz="900" b="0" i="0" u="none" strike="noStrike" cap="none" normalizeH="0" baseline="0">
                <a:ln>
                  <a:noFill/>
                </a:ln>
                <a:solidFill>
                  <a:srgbClr val="FF79C6"/>
                </a:solidFill>
                <a:effectLst/>
                <a:latin typeface="JetBrains Mono"/>
              </a:rPr>
              <a:t>form</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&lt;</a:t>
            </a:r>
            <a:r>
              <a:rPr kumimoji="0" lang="en-US" altLang="en-US" sz="900" b="0" i="0" u="none" strike="noStrike" cap="none" normalizeH="0" baseline="0">
                <a:ln>
                  <a:noFill/>
                </a:ln>
                <a:solidFill>
                  <a:srgbClr val="FF79C6"/>
                </a:solidFill>
                <a:effectLst/>
                <a:latin typeface="JetBrains Mono"/>
              </a:rPr>
              <a:t>script</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F8F8F2"/>
                </a:solidFill>
                <a:effectLst/>
                <a:latin typeface="JetBrains Mono"/>
              </a:rPr>
              <a:t>urlParams </a:t>
            </a:r>
            <a:r>
              <a:rPr kumimoji="0" lang="en-US" altLang="en-US" sz="900" b="0" i="0" u="none" strike="noStrike" cap="none" normalizeH="0" baseline="0">
                <a:ln>
                  <a:noFill/>
                </a:ln>
                <a:solidFill>
                  <a:srgbClr val="FF79C6"/>
                </a:solidFill>
                <a:effectLst/>
                <a:latin typeface="JetBrains Mono"/>
              </a:rPr>
              <a:t>= new </a:t>
            </a:r>
            <a:r>
              <a:rPr kumimoji="0" lang="en-US" altLang="en-US" sz="900" b="0" i="0" u="none" strike="noStrike" cap="none" normalizeH="0" baseline="0">
                <a:ln>
                  <a:noFill/>
                </a:ln>
                <a:solidFill>
                  <a:srgbClr val="F8F8F2"/>
                </a:solidFill>
                <a:effectLst/>
                <a:latin typeface="JetBrains Mono"/>
              </a:rPr>
              <a:t>URLSearchParams(window.location.search);</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F8F8F2"/>
                </a:solidFill>
                <a:effectLst/>
                <a:latin typeface="JetBrains Mono"/>
              </a:rPr>
              <a:t>info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urlParams.</a:t>
            </a:r>
            <a:r>
              <a:rPr kumimoji="0" lang="en-US" altLang="en-US" sz="900" b="0" i="0" u="none" strike="noStrike" cap="none" normalizeH="0" baseline="0">
                <a:ln>
                  <a:noFill/>
                </a:ln>
                <a:solidFill>
                  <a:srgbClr val="50FA7B"/>
                </a:solidFill>
                <a:effectLst/>
                <a:latin typeface="JetBrains Mono"/>
              </a:rPr>
              <a:t>get</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'info'</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if</a:t>
            </a:r>
            <a:r>
              <a:rPr kumimoji="0" lang="en-US" altLang="en-US" sz="900" b="0" i="0" u="none" strike="noStrike" cap="none" normalizeH="0" baseline="0">
                <a:ln>
                  <a:noFill/>
                </a:ln>
                <a:solidFill>
                  <a:srgbClr val="F8F8F2"/>
                </a:solidFill>
                <a:effectLst/>
                <a:latin typeface="JetBrains Mono"/>
              </a:rPr>
              <a:t>(info)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F8F8F2"/>
                </a:solidFill>
                <a:effectLst/>
                <a:latin typeface="JetBrains Mono"/>
              </a:rPr>
              <a:t>errorMessage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document.</a:t>
            </a:r>
            <a:r>
              <a:rPr kumimoji="0" lang="en-US" altLang="en-US" sz="900" b="0" i="0" u="none" strike="noStrike" cap="none" normalizeH="0" baseline="0">
                <a:ln>
                  <a:noFill/>
                </a:ln>
                <a:solidFill>
                  <a:srgbClr val="50FA7B"/>
                </a:solidFill>
                <a:effectLst/>
                <a:latin typeface="JetBrains Mono"/>
              </a:rPr>
              <a:t>getElementById</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"error-message"</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errorMessage.innerText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info;</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errorMessage.style.display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1FA8C"/>
                </a:solidFill>
                <a:effectLst/>
                <a:latin typeface="JetBrains Mono"/>
              </a:rPr>
              <a:t>"block"</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&lt;/</a:t>
            </a:r>
            <a:r>
              <a:rPr kumimoji="0" lang="en-US" altLang="en-US" sz="900" b="0" i="0" u="none" strike="noStrike" cap="none" normalizeH="0" baseline="0">
                <a:ln>
                  <a:noFill/>
                </a:ln>
                <a:solidFill>
                  <a:srgbClr val="FF79C6"/>
                </a:solidFill>
                <a:effectLst/>
                <a:latin typeface="JetBrains Mono"/>
              </a:rPr>
              <a:t>script</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&lt;/</a:t>
            </a:r>
            <a:r>
              <a:rPr kumimoji="0" lang="en-US" altLang="en-US" sz="900" b="0" i="0" u="none" strike="noStrike" cap="none" normalizeH="0" baseline="0">
                <a:ln>
                  <a:noFill/>
                </a:ln>
                <a:solidFill>
                  <a:srgbClr val="FF79C6"/>
                </a:solidFill>
                <a:effectLst/>
                <a:latin typeface="JetBrains Mono"/>
              </a:rPr>
              <a:t>body</a:t>
            </a:r>
            <a:r>
              <a:rPr kumimoji="0" lang="en-US" altLang="en-US" sz="900" b="0" i="0" u="none" strike="noStrike" cap="none" normalizeH="0" baseline="0">
                <a:ln>
                  <a:noFill/>
                </a:ln>
                <a:solidFill>
                  <a:srgbClr val="F8F8F2"/>
                </a:solidFill>
                <a:effectLst/>
                <a:latin typeface="JetBrains Mono"/>
              </a:rPr>
              <a:t>&gt;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&lt;/</a:t>
            </a:r>
            <a:r>
              <a:rPr kumimoji="0" lang="en-US" altLang="en-US" sz="900" b="0" i="0" u="none" strike="noStrike" cap="none" normalizeH="0" baseline="0">
                <a:ln>
                  <a:noFill/>
                </a:ln>
                <a:solidFill>
                  <a:srgbClr val="FF79C6"/>
                </a:solidFill>
                <a:effectLst/>
                <a:latin typeface="JetBrains Mono"/>
              </a:rPr>
              <a:t>html</a:t>
            </a:r>
            <a:r>
              <a:rPr kumimoji="0" lang="en-US" altLang="en-US" sz="900" b="0" i="0" u="none" strike="noStrike" cap="none" normalizeH="0" baseline="0">
                <a:ln>
                  <a:noFill/>
                </a:ln>
                <a:solidFill>
                  <a:srgbClr val="F8F8F2"/>
                </a:solidFill>
                <a:effectLst/>
                <a:latin typeface="JetBrains Mono"/>
              </a:rPr>
              <a:t>&gt;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16453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F754F-4916-4209-8BFA-9A34FF4E8AFF}"/>
              </a:ext>
            </a:extLst>
          </p:cNvPr>
          <p:cNvSpPr>
            <a:spLocks noGrp="1"/>
          </p:cNvSpPr>
          <p:nvPr>
            <p:ph type="title"/>
          </p:nvPr>
        </p:nvSpPr>
        <p:spPr/>
        <p:txBody>
          <a:bodyPr/>
          <a:lstStyle/>
          <a:p>
            <a:r>
              <a:rPr lang="en-US" dirty="0"/>
              <a:t>The Client (3)</a:t>
            </a:r>
          </a:p>
        </p:txBody>
      </p:sp>
      <p:sp>
        <p:nvSpPr>
          <p:cNvPr id="3" name="Content Placeholder 2">
            <a:extLst>
              <a:ext uri="{FF2B5EF4-FFF2-40B4-BE49-F238E27FC236}">
                <a16:creationId xmlns:a16="http://schemas.microsoft.com/office/drawing/2014/main" id="{FDB6780D-00AE-43F3-92EF-2E3C16B9D032}"/>
              </a:ext>
            </a:extLst>
          </p:cNvPr>
          <p:cNvSpPr>
            <a:spLocks noGrp="1"/>
          </p:cNvSpPr>
          <p:nvPr>
            <p:ph sz="quarter" idx="34"/>
          </p:nvPr>
        </p:nvSpPr>
        <p:spPr/>
        <p:txBody>
          <a:bodyPr/>
          <a:lstStyle/>
          <a:p>
            <a:r>
              <a:rPr lang="en-US" dirty="0"/>
              <a:t>Create </a:t>
            </a:r>
            <a:r>
              <a:rPr lang="en-US" b="1" dirty="0"/>
              <a:t>html/private.html</a:t>
            </a:r>
          </a:p>
        </p:txBody>
      </p:sp>
      <p:sp>
        <p:nvSpPr>
          <p:cNvPr id="5" name="Rectangle 1">
            <a:extLst>
              <a:ext uri="{FF2B5EF4-FFF2-40B4-BE49-F238E27FC236}">
                <a16:creationId xmlns:a16="http://schemas.microsoft.com/office/drawing/2014/main" id="{7ED496C7-364E-4CB5-8532-A4C83163268B}"/>
              </a:ext>
            </a:extLst>
          </p:cNvPr>
          <p:cNvSpPr>
            <a:spLocks noChangeArrowheads="1"/>
          </p:cNvSpPr>
          <p:nvPr/>
        </p:nvSpPr>
        <p:spPr bwMode="auto">
          <a:xfrm>
            <a:off x="1142999" y="1874265"/>
            <a:ext cx="3616036" cy="263149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8F8F2"/>
                </a:solidFill>
                <a:effectLst/>
                <a:latin typeface="JetBrains Mono"/>
              </a:rPr>
              <a:t>&lt;!DOCTYPE </a:t>
            </a:r>
            <a:r>
              <a:rPr kumimoji="0" lang="en-US" altLang="en-US" sz="1100" b="0" i="1" u="none" strike="noStrike" cap="none" normalizeH="0" baseline="0">
                <a:ln>
                  <a:noFill/>
                </a:ln>
                <a:solidFill>
                  <a:srgbClr val="50FA78"/>
                </a:solidFill>
                <a:effectLst/>
                <a:latin typeface="JetBrains Mono"/>
              </a:rPr>
              <a:t>html</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&lt;</a:t>
            </a:r>
            <a:r>
              <a:rPr kumimoji="0" lang="en-US" altLang="en-US" sz="1100" b="0" i="0" u="none" strike="noStrike" cap="none" normalizeH="0" baseline="0">
                <a:ln>
                  <a:noFill/>
                </a:ln>
                <a:solidFill>
                  <a:srgbClr val="FF79C6"/>
                </a:solidFill>
                <a:effectLst/>
                <a:latin typeface="JetBrains Mono"/>
              </a:rPr>
              <a:t>html </a:t>
            </a:r>
            <a:r>
              <a:rPr kumimoji="0" lang="en-US" altLang="en-US" sz="1100" b="0" i="1" u="none" strike="noStrike" cap="none" normalizeH="0" baseline="0">
                <a:ln>
                  <a:noFill/>
                </a:ln>
                <a:solidFill>
                  <a:srgbClr val="50FA78"/>
                </a:solidFill>
                <a:effectLst/>
                <a:latin typeface="JetBrains Mono"/>
              </a:rPr>
              <a:t>lang</a:t>
            </a:r>
            <a:r>
              <a:rPr kumimoji="0" lang="en-US" altLang="en-US" sz="1100" b="0" i="0" u="none" strike="noStrike" cap="none" normalizeH="0" baseline="0">
                <a:ln>
                  <a:noFill/>
                </a:ln>
                <a:solidFill>
                  <a:srgbClr val="F1FA8C"/>
                </a:solidFill>
                <a:effectLst/>
                <a:latin typeface="JetBrains Mono"/>
              </a:rPr>
              <a:t>="en"</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&lt;</a:t>
            </a:r>
            <a:r>
              <a:rPr kumimoji="0" lang="en-US" altLang="en-US" sz="1100" b="0" i="0" u="none" strike="noStrike" cap="none" normalizeH="0" baseline="0">
                <a:ln>
                  <a:noFill/>
                </a:ln>
                <a:solidFill>
                  <a:srgbClr val="FF79C6"/>
                </a:solidFill>
                <a:effectLst/>
                <a:latin typeface="JetBrains Mono"/>
              </a:rPr>
              <a:t>head</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&lt;</a:t>
            </a:r>
            <a:r>
              <a:rPr kumimoji="0" lang="en-US" altLang="en-US" sz="1100" b="0" i="0" u="none" strike="noStrike" cap="none" normalizeH="0" baseline="0">
                <a:ln>
                  <a:noFill/>
                </a:ln>
                <a:solidFill>
                  <a:srgbClr val="FF79C6"/>
                </a:solidFill>
                <a:effectLst/>
                <a:latin typeface="JetBrains Mono"/>
              </a:rPr>
              <a:t>meta </a:t>
            </a:r>
            <a:r>
              <a:rPr kumimoji="0" lang="en-US" altLang="en-US" sz="1100" b="0" i="1" u="none" strike="noStrike" cap="none" normalizeH="0" baseline="0">
                <a:ln>
                  <a:noFill/>
                </a:ln>
                <a:solidFill>
                  <a:srgbClr val="50FA78"/>
                </a:solidFill>
                <a:effectLst/>
                <a:latin typeface="JetBrains Mono"/>
              </a:rPr>
              <a:t>charset</a:t>
            </a:r>
            <a:r>
              <a:rPr kumimoji="0" lang="en-US" altLang="en-US" sz="1100" b="0" i="0" u="none" strike="noStrike" cap="none" normalizeH="0" baseline="0">
                <a:ln>
                  <a:noFill/>
                </a:ln>
                <a:solidFill>
                  <a:srgbClr val="F1FA8C"/>
                </a:solidFill>
                <a:effectLst/>
                <a:latin typeface="JetBrains Mono"/>
              </a:rPr>
              <a:t>="UTF-8"</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&lt;</a:t>
            </a:r>
            <a:r>
              <a:rPr kumimoji="0" lang="en-US" altLang="en-US" sz="1100" b="0" i="0" u="none" strike="noStrike" cap="none" normalizeH="0" baseline="0">
                <a:ln>
                  <a:noFill/>
                </a:ln>
                <a:solidFill>
                  <a:srgbClr val="FF79C6"/>
                </a:solidFill>
                <a:effectLst/>
                <a:latin typeface="JetBrains Mono"/>
              </a:rPr>
              <a:t>title</a:t>
            </a:r>
            <a:r>
              <a:rPr kumimoji="0" lang="en-US" altLang="en-US" sz="1100" b="0" i="0" u="none" strike="noStrike" cap="none" normalizeH="0" baseline="0">
                <a:ln>
                  <a:noFill/>
                </a:ln>
                <a:solidFill>
                  <a:srgbClr val="F8F8F2"/>
                </a:solidFill>
                <a:effectLst/>
                <a:latin typeface="JetBrains Mono"/>
              </a:rPr>
              <a:t>&gt;Private&lt;/</a:t>
            </a:r>
            <a:r>
              <a:rPr kumimoji="0" lang="en-US" altLang="en-US" sz="1100" b="0" i="0" u="none" strike="noStrike" cap="none" normalizeH="0" baseline="0">
                <a:ln>
                  <a:noFill/>
                </a:ln>
                <a:solidFill>
                  <a:srgbClr val="FF79C6"/>
                </a:solidFill>
                <a:effectLst/>
                <a:latin typeface="JetBrains Mono"/>
              </a:rPr>
              <a:t>title</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&lt;</a:t>
            </a:r>
            <a:r>
              <a:rPr kumimoji="0" lang="en-US" altLang="en-US" sz="1100" b="0" i="0" u="none" strike="noStrike" cap="none" normalizeH="0" baseline="0">
                <a:ln>
                  <a:noFill/>
                </a:ln>
                <a:solidFill>
                  <a:srgbClr val="FF79C6"/>
                </a:solidFill>
                <a:effectLst/>
                <a:latin typeface="JetBrains Mono"/>
              </a:rPr>
              <a:t>link </a:t>
            </a:r>
            <a:r>
              <a:rPr kumimoji="0" lang="en-US" altLang="en-US" sz="1100" b="0" i="1" u="none" strike="noStrike" cap="none" normalizeH="0" baseline="0">
                <a:ln>
                  <a:noFill/>
                </a:ln>
                <a:solidFill>
                  <a:srgbClr val="50FA78"/>
                </a:solidFill>
                <a:effectLst/>
                <a:latin typeface="JetBrains Mono"/>
              </a:rPr>
              <a:t>rel</a:t>
            </a:r>
            <a:r>
              <a:rPr kumimoji="0" lang="en-US" altLang="en-US" sz="1100" b="0" i="0" u="none" strike="noStrike" cap="none" normalizeH="0" baseline="0">
                <a:ln>
                  <a:noFill/>
                </a:ln>
                <a:solidFill>
                  <a:srgbClr val="F1FA8C"/>
                </a:solidFill>
                <a:effectLst/>
                <a:latin typeface="JetBrains Mono"/>
              </a:rPr>
              <a:t>="stylesheet" </a:t>
            </a:r>
            <a:r>
              <a:rPr kumimoji="0" lang="en-US" altLang="en-US" sz="1100" b="0" i="1" u="none" strike="noStrike" cap="none" normalizeH="0" baseline="0">
                <a:ln>
                  <a:noFill/>
                </a:ln>
                <a:solidFill>
                  <a:srgbClr val="50FA78"/>
                </a:solidFill>
                <a:effectLst/>
                <a:latin typeface="JetBrains Mono"/>
              </a:rPr>
              <a:t>href</a:t>
            </a:r>
            <a:r>
              <a:rPr kumimoji="0" lang="en-US" altLang="en-US" sz="1100" b="0" i="0" u="none" strike="noStrike" cap="none" normalizeH="0" baseline="0">
                <a:ln>
                  <a:noFill/>
                </a:ln>
                <a:solidFill>
                  <a:srgbClr val="F1FA8C"/>
                </a:solidFill>
                <a:effectLst/>
                <a:latin typeface="JetBrains Mono"/>
              </a:rPr>
              <a:t>="css/styles.css"</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&lt;/</a:t>
            </a:r>
            <a:r>
              <a:rPr kumimoji="0" lang="en-US" altLang="en-US" sz="1100" b="0" i="0" u="none" strike="noStrike" cap="none" normalizeH="0" baseline="0">
                <a:ln>
                  <a:noFill/>
                </a:ln>
                <a:solidFill>
                  <a:srgbClr val="FF79C6"/>
                </a:solidFill>
                <a:effectLst/>
                <a:latin typeface="JetBrains Mono"/>
              </a:rPr>
              <a:t>head</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&lt;</a:t>
            </a:r>
            <a:r>
              <a:rPr kumimoji="0" lang="en-US" altLang="en-US" sz="1100" b="0" i="0" u="none" strike="noStrike" cap="none" normalizeH="0" baseline="0">
                <a:ln>
                  <a:noFill/>
                </a:ln>
                <a:solidFill>
                  <a:srgbClr val="FF79C6"/>
                </a:solidFill>
                <a:effectLst/>
                <a:latin typeface="JetBrains Mono"/>
              </a:rPr>
              <a:t>body</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&lt;</a:t>
            </a:r>
            <a:r>
              <a:rPr kumimoji="0" lang="en-US" altLang="en-US" sz="1100" b="0" i="0" u="none" strike="noStrike" cap="none" normalizeH="0" baseline="0">
                <a:ln>
                  <a:noFill/>
                </a:ln>
                <a:solidFill>
                  <a:srgbClr val="FF79C6"/>
                </a:solidFill>
                <a:effectLst/>
                <a:latin typeface="JetBrains Mono"/>
              </a:rPr>
              <a:t>div </a:t>
            </a:r>
            <a:r>
              <a:rPr kumimoji="0" lang="en-US" altLang="en-US" sz="1100" b="0" i="1" u="none" strike="noStrike" cap="none" normalizeH="0" baseline="0">
                <a:ln>
                  <a:noFill/>
                </a:ln>
                <a:solidFill>
                  <a:srgbClr val="50FA78"/>
                </a:solidFill>
                <a:effectLst/>
                <a:latin typeface="JetBrains Mono"/>
              </a:rPr>
              <a:t>class</a:t>
            </a:r>
            <a:r>
              <a:rPr kumimoji="0" lang="en-US" altLang="en-US" sz="1100" b="0" i="0" u="none" strike="noStrike" cap="none" normalizeH="0" baseline="0">
                <a:ln>
                  <a:noFill/>
                </a:ln>
                <a:solidFill>
                  <a:srgbClr val="F1FA8C"/>
                </a:solidFill>
                <a:effectLst/>
                <a:latin typeface="JetBrains Mono"/>
              </a:rPr>
              <a:t>="message-box"</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&lt;</a:t>
            </a:r>
            <a:r>
              <a:rPr kumimoji="0" lang="en-US" altLang="en-US" sz="1100" b="0" i="0" u="none" strike="noStrike" cap="none" normalizeH="0" baseline="0">
                <a:ln>
                  <a:noFill/>
                </a:ln>
                <a:solidFill>
                  <a:srgbClr val="FF79C6"/>
                </a:solidFill>
                <a:effectLst/>
                <a:latin typeface="JetBrains Mono"/>
              </a:rPr>
              <a:t>h2</a:t>
            </a:r>
            <a:r>
              <a:rPr kumimoji="0" lang="en-US" altLang="en-US" sz="1100" b="0" i="0" u="none" strike="noStrike" cap="none" normalizeH="0" baseline="0">
                <a:ln>
                  <a:noFill/>
                </a:ln>
                <a:solidFill>
                  <a:srgbClr val="F8F8F2"/>
                </a:solidFill>
                <a:effectLst/>
                <a:latin typeface="JetBrains Mono"/>
              </a:rPr>
              <a:t>&gt;This is a private area&lt;/</a:t>
            </a:r>
            <a:r>
              <a:rPr kumimoji="0" lang="en-US" altLang="en-US" sz="1100" b="0" i="0" u="none" strike="noStrike" cap="none" normalizeH="0" baseline="0">
                <a:ln>
                  <a:noFill/>
                </a:ln>
                <a:solidFill>
                  <a:srgbClr val="FF79C6"/>
                </a:solidFill>
                <a:effectLst/>
                <a:latin typeface="JetBrains Mono"/>
              </a:rPr>
              <a:t>h2</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&lt;</a:t>
            </a:r>
            <a:r>
              <a:rPr kumimoji="0" lang="en-US" altLang="en-US" sz="1100" b="0" i="0" u="none" strike="noStrike" cap="none" normalizeH="0" baseline="0">
                <a:ln>
                  <a:noFill/>
                </a:ln>
                <a:solidFill>
                  <a:srgbClr val="FF79C6"/>
                </a:solidFill>
                <a:effectLst/>
                <a:latin typeface="JetBrains Mono"/>
              </a:rPr>
              <a:t>h3</a:t>
            </a:r>
            <a:r>
              <a:rPr kumimoji="0" lang="en-US" altLang="en-US" sz="1100" b="0" i="0" u="none" strike="noStrike" cap="none" normalizeH="0" baseline="0">
                <a:ln>
                  <a:noFill/>
                </a:ln>
                <a:solidFill>
                  <a:srgbClr val="F8F8F2"/>
                </a:solidFill>
                <a:effectLst/>
                <a:latin typeface="JetBrains Mono"/>
              </a:rPr>
              <a:t>&gt;Only you can see it&lt;/</a:t>
            </a:r>
            <a:r>
              <a:rPr kumimoji="0" lang="en-US" altLang="en-US" sz="1100" b="0" i="0" u="none" strike="noStrike" cap="none" normalizeH="0" baseline="0">
                <a:ln>
                  <a:noFill/>
                </a:ln>
                <a:solidFill>
                  <a:srgbClr val="FF79C6"/>
                </a:solidFill>
                <a:effectLst/>
                <a:latin typeface="JetBrains Mono"/>
              </a:rPr>
              <a:t>h3</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&lt;</a:t>
            </a:r>
            <a:r>
              <a:rPr kumimoji="0" lang="en-US" altLang="en-US" sz="1100" b="0" i="0" u="none" strike="noStrike" cap="none" normalizeH="0" baseline="0">
                <a:ln>
                  <a:noFill/>
                </a:ln>
                <a:solidFill>
                  <a:srgbClr val="FF79C6"/>
                </a:solidFill>
                <a:effectLst/>
                <a:latin typeface="JetBrains Mono"/>
              </a:rPr>
              <a:t>a </a:t>
            </a:r>
            <a:r>
              <a:rPr kumimoji="0" lang="en-US" altLang="en-US" sz="1100" b="0" i="1" u="none" strike="noStrike" cap="none" normalizeH="0" baseline="0">
                <a:ln>
                  <a:noFill/>
                </a:ln>
                <a:solidFill>
                  <a:srgbClr val="50FA78"/>
                </a:solidFill>
                <a:effectLst/>
                <a:latin typeface="JetBrains Mono"/>
              </a:rPr>
              <a:t>href</a:t>
            </a:r>
            <a:r>
              <a:rPr kumimoji="0" lang="en-US" altLang="en-US" sz="1100" b="0" i="0" u="none" strike="noStrike" cap="none" normalizeH="0" baseline="0">
                <a:ln>
                  <a:noFill/>
                </a:ln>
                <a:solidFill>
                  <a:srgbClr val="F1FA8C"/>
                </a:solidFill>
                <a:effectLst/>
                <a:latin typeface="JetBrains Mono"/>
              </a:rPr>
              <a:t>="/"</a:t>
            </a:r>
            <a:r>
              <a:rPr kumimoji="0" lang="en-US" altLang="en-US" sz="1100" b="0" i="0" u="none" strike="noStrike" cap="none" normalizeH="0" baseline="0">
                <a:ln>
                  <a:noFill/>
                </a:ln>
                <a:solidFill>
                  <a:srgbClr val="F8F8F2"/>
                </a:solidFill>
                <a:effectLst/>
                <a:latin typeface="JetBrains Mono"/>
              </a:rPr>
              <a:t>&gt;Go back&lt;/</a:t>
            </a:r>
            <a:r>
              <a:rPr kumimoji="0" lang="en-US" altLang="en-US" sz="1100" b="0" i="0" u="none" strike="noStrike" cap="none" normalizeH="0" baseline="0">
                <a:ln>
                  <a:noFill/>
                </a:ln>
                <a:solidFill>
                  <a:srgbClr val="FF79C6"/>
                </a:solidFill>
                <a:effectLst/>
                <a:latin typeface="JetBrains Mono"/>
              </a:rPr>
              <a:t>a</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&lt;/</a:t>
            </a:r>
            <a:r>
              <a:rPr kumimoji="0" lang="en-US" altLang="en-US" sz="1100" b="0" i="0" u="none" strike="noStrike" cap="none" normalizeH="0" baseline="0">
                <a:ln>
                  <a:noFill/>
                </a:ln>
                <a:solidFill>
                  <a:srgbClr val="FF79C6"/>
                </a:solidFill>
                <a:effectLst/>
                <a:latin typeface="JetBrains Mono"/>
              </a:rPr>
              <a:t>div</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&lt;/</a:t>
            </a:r>
            <a:r>
              <a:rPr kumimoji="0" lang="en-US" altLang="en-US" sz="1100" b="0" i="0" u="none" strike="noStrike" cap="none" normalizeH="0" baseline="0">
                <a:ln>
                  <a:noFill/>
                </a:ln>
                <a:solidFill>
                  <a:srgbClr val="FF79C6"/>
                </a:solidFill>
                <a:effectLst/>
                <a:latin typeface="JetBrains Mono"/>
              </a:rPr>
              <a:t>body</a:t>
            </a:r>
            <a:r>
              <a:rPr kumimoji="0" lang="en-US" altLang="en-US" sz="1100" b="0" i="0" u="none" strike="noStrike" cap="none" normalizeH="0" baseline="0">
                <a:ln>
                  <a:noFill/>
                </a:ln>
                <a:solidFill>
                  <a:srgbClr val="F8F8F2"/>
                </a:solidFill>
                <a:effectLst/>
                <a:latin typeface="JetBrains Mono"/>
              </a:rPr>
              <a:t>&gt;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&lt;/</a:t>
            </a:r>
            <a:r>
              <a:rPr kumimoji="0" lang="en-US" altLang="en-US" sz="1100" b="0" i="0" u="none" strike="noStrike" cap="none" normalizeH="0" baseline="0">
                <a:ln>
                  <a:noFill/>
                </a:ln>
                <a:solidFill>
                  <a:srgbClr val="FF79C6"/>
                </a:solidFill>
                <a:effectLst/>
                <a:latin typeface="JetBrains Mono"/>
              </a:rPr>
              <a:t>html</a:t>
            </a:r>
            <a:r>
              <a:rPr kumimoji="0" lang="en-US" altLang="en-US" sz="1100" b="0" i="0" u="none" strike="noStrike" cap="none" normalizeH="0" baseline="0">
                <a:ln>
                  <a:noFill/>
                </a:ln>
                <a:solidFill>
                  <a:srgbClr val="F8F8F2"/>
                </a:solidFill>
                <a:effectLst/>
                <a:latin typeface="JetBrains Mono"/>
              </a:rPr>
              <a:t>&gt;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9325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FFB05-75FD-426E-9B66-2F705639E341}"/>
              </a:ext>
            </a:extLst>
          </p:cNvPr>
          <p:cNvSpPr>
            <a:spLocks noGrp="1"/>
          </p:cNvSpPr>
          <p:nvPr>
            <p:ph type="title"/>
          </p:nvPr>
        </p:nvSpPr>
        <p:spPr/>
        <p:txBody>
          <a:bodyPr/>
          <a:lstStyle/>
          <a:p>
            <a:r>
              <a:rPr lang="en-US" dirty="0"/>
              <a:t>Node.js File System</a:t>
            </a:r>
          </a:p>
        </p:txBody>
      </p:sp>
      <p:sp>
        <p:nvSpPr>
          <p:cNvPr id="3" name="Content Placeholder 2">
            <a:extLst>
              <a:ext uri="{FF2B5EF4-FFF2-40B4-BE49-F238E27FC236}">
                <a16:creationId xmlns:a16="http://schemas.microsoft.com/office/drawing/2014/main" id="{1B049057-BF3B-4B8B-8FF3-174BED1D684E}"/>
              </a:ext>
            </a:extLst>
          </p:cNvPr>
          <p:cNvSpPr>
            <a:spLocks noGrp="1"/>
          </p:cNvSpPr>
          <p:nvPr>
            <p:ph sz="quarter" idx="34"/>
          </p:nvPr>
        </p:nvSpPr>
        <p:spPr/>
        <p:txBody>
          <a:bodyPr/>
          <a:lstStyle/>
          <a:p>
            <a:r>
              <a:rPr lang="en-US" dirty="0"/>
              <a:t>The Node.js file system module allows you to work with the file system on your computer.</a:t>
            </a:r>
          </a:p>
          <a:p>
            <a:endParaRPr lang="en-US" dirty="0"/>
          </a:p>
          <a:p>
            <a:r>
              <a:rPr lang="en-US" dirty="0"/>
              <a:t>Common use for the File System Module</a:t>
            </a:r>
          </a:p>
          <a:p>
            <a:pPr lvl="1"/>
            <a:r>
              <a:rPr lang="en-US" dirty="0"/>
              <a:t>Read files</a:t>
            </a:r>
          </a:p>
          <a:p>
            <a:pPr lvl="1"/>
            <a:r>
              <a:rPr lang="en-US" dirty="0"/>
              <a:t>Create files</a:t>
            </a:r>
          </a:p>
          <a:p>
            <a:pPr lvl="1"/>
            <a:r>
              <a:rPr lang="en-US" dirty="0"/>
              <a:t>Update files</a:t>
            </a:r>
          </a:p>
          <a:p>
            <a:pPr lvl="1"/>
            <a:r>
              <a:rPr lang="en-US" dirty="0"/>
              <a:t>Delete files</a:t>
            </a:r>
          </a:p>
          <a:p>
            <a:pPr lvl="1"/>
            <a:r>
              <a:rPr lang="en-US" dirty="0"/>
              <a:t>Rename files</a:t>
            </a:r>
          </a:p>
        </p:txBody>
      </p:sp>
      <p:sp>
        <p:nvSpPr>
          <p:cNvPr id="4" name="Rectangle 1">
            <a:extLst>
              <a:ext uri="{FF2B5EF4-FFF2-40B4-BE49-F238E27FC236}">
                <a16:creationId xmlns:a16="http://schemas.microsoft.com/office/drawing/2014/main" id="{5A516285-3FC5-48DF-BD77-B091D9FB2E7B}"/>
              </a:ext>
            </a:extLst>
          </p:cNvPr>
          <p:cNvSpPr>
            <a:spLocks noChangeArrowheads="1"/>
          </p:cNvSpPr>
          <p:nvPr/>
        </p:nvSpPr>
        <p:spPr bwMode="auto">
          <a:xfrm>
            <a:off x="1143001" y="2366106"/>
            <a:ext cx="2732808" cy="33855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F79C6"/>
                </a:solidFill>
                <a:effectLst/>
                <a:latin typeface="JetBrains Mono"/>
              </a:rPr>
              <a:t>const </a:t>
            </a:r>
            <a:r>
              <a:rPr kumimoji="0" lang="en-US" altLang="en-US" sz="1600" b="0" i="0" u="none" strike="noStrike" cap="none" normalizeH="0" baseline="0" dirty="0">
                <a:ln>
                  <a:noFill/>
                </a:ln>
                <a:solidFill>
                  <a:srgbClr val="F8F8F2"/>
                </a:solidFill>
                <a:effectLst/>
                <a:latin typeface="JetBrains Mono"/>
              </a:rPr>
              <a:t>fs </a:t>
            </a:r>
            <a:r>
              <a:rPr kumimoji="0" lang="en-US" altLang="en-US" sz="1600" b="0" i="0" u="none" strike="noStrike" cap="none" normalizeH="0" baseline="0" dirty="0">
                <a:ln>
                  <a:noFill/>
                </a:ln>
                <a:solidFill>
                  <a:srgbClr val="FF79C6"/>
                </a:solidFill>
                <a:effectLst/>
                <a:latin typeface="JetBrains Mono"/>
              </a:rPr>
              <a:t>= require</a:t>
            </a:r>
            <a:r>
              <a:rPr kumimoji="0" lang="en-US" altLang="en-US" sz="1600" b="0" i="0" u="none" strike="noStrike" cap="none" normalizeH="0" baseline="0" dirty="0">
                <a:ln>
                  <a:noFill/>
                </a:ln>
                <a:solidFill>
                  <a:srgbClr val="F8F8F2"/>
                </a:solidFill>
                <a:effectLst/>
                <a:latin typeface="JetBrains Mono"/>
              </a:rPr>
              <a:t>(</a:t>
            </a:r>
            <a:r>
              <a:rPr kumimoji="0" lang="en-US" altLang="en-US" sz="1600" b="0" i="0" u="none" strike="noStrike" cap="none" normalizeH="0" baseline="0" dirty="0">
                <a:ln>
                  <a:noFill/>
                </a:ln>
                <a:solidFill>
                  <a:srgbClr val="F1FA8C"/>
                </a:solidFill>
                <a:effectLst/>
                <a:latin typeface="JetBrains Mono"/>
              </a:rPr>
              <a:t>'fs'</a:t>
            </a:r>
            <a:r>
              <a:rPr kumimoji="0" lang="en-US" altLang="en-US" sz="1600" b="0" i="0" u="none" strike="noStrike" cap="none" normalizeH="0" baseline="0" dirty="0">
                <a:ln>
                  <a:noFill/>
                </a:ln>
                <a:solidFill>
                  <a:srgbClr val="F8F8F2"/>
                </a:solidFill>
                <a:effectLst/>
                <a:latin typeface="JetBrains Mon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72969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F754F-4916-4209-8BFA-9A34FF4E8AFF}"/>
              </a:ext>
            </a:extLst>
          </p:cNvPr>
          <p:cNvSpPr>
            <a:spLocks noGrp="1"/>
          </p:cNvSpPr>
          <p:nvPr>
            <p:ph type="title"/>
          </p:nvPr>
        </p:nvSpPr>
        <p:spPr/>
        <p:txBody>
          <a:bodyPr/>
          <a:lstStyle/>
          <a:p>
            <a:r>
              <a:rPr lang="en-US" dirty="0"/>
              <a:t>The Client (4)</a:t>
            </a:r>
          </a:p>
        </p:txBody>
      </p:sp>
      <p:sp>
        <p:nvSpPr>
          <p:cNvPr id="3" name="Content Placeholder 2">
            <a:extLst>
              <a:ext uri="{FF2B5EF4-FFF2-40B4-BE49-F238E27FC236}">
                <a16:creationId xmlns:a16="http://schemas.microsoft.com/office/drawing/2014/main" id="{FDB6780D-00AE-43F3-92EF-2E3C16B9D032}"/>
              </a:ext>
            </a:extLst>
          </p:cNvPr>
          <p:cNvSpPr>
            <a:spLocks noGrp="1"/>
          </p:cNvSpPr>
          <p:nvPr>
            <p:ph sz="quarter" idx="34"/>
          </p:nvPr>
        </p:nvSpPr>
        <p:spPr/>
        <p:txBody>
          <a:bodyPr/>
          <a:lstStyle/>
          <a:p>
            <a:r>
              <a:rPr lang="en-US" dirty="0"/>
              <a:t>Create </a:t>
            </a:r>
            <a:r>
              <a:rPr lang="en-US" b="1" dirty="0" err="1"/>
              <a:t>css</a:t>
            </a:r>
            <a:r>
              <a:rPr lang="en-US" b="1" dirty="0"/>
              <a:t>/styles.css</a:t>
            </a:r>
          </a:p>
        </p:txBody>
      </p:sp>
      <p:sp>
        <p:nvSpPr>
          <p:cNvPr id="4" name="Rectangle 1">
            <a:extLst>
              <a:ext uri="{FF2B5EF4-FFF2-40B4-BE49-F238E27FC236}">
                <a16:creationId xmlns:a16="http://schemas.microsoft.com/office/drawing/2014/main" id="{26E93590-D8D3-4D71-81D1-D9E5C456D807}"/>
              </a:ext>
            </a:extLst>
          </p:cNvPr>
          <p:cNvSpPr>
            <a:spLocks noChangeArrowheads="1"/>
          </p:cNvSpPr>
          <p:nvPr/>
        </p:nvSpPr>
        <p:spPr bwMode="auto">
          <a:xfrm>
            <a:off x="5794664" y="373933"/>
            <a:ext cx="2940627" cy="590931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FF79C6"/>
                </a:solidFill>
                <a:effectLst/>
                <a:latin typeface="JetBrains Mono"/>
              </a:rPr>
              <a:t>body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display</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flex</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align-items</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center</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background</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#37474F</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font-family</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monospace</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color</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#cfd8dc</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justify-content</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center</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font-size</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20</a:t>
            </a:r>
            <a:r>
              <a:rPr kumimoji="0" lang="en-US" altLang="en-US" sz="900" b="0" i="0" u="none" strike="noStrike" cap="none" normalizeH="0" baseline="0" dirty="0">
                <a:ln>
                  <a:noFill/>
                </a:ln>
                <a:solidFill>
                  <a:srgbClr val="F1FA8C"/>
                </a:solidFill>
                <a:effectLst/>
                <a:latin typeface="JetBrains Mono"/>
              </a:rPr>
              <a:t>px</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50FA7B"/>
                </a:solidFill>
                <a:effectLst/>
                <a:latin typeface="JetBrains Mono"/>
              </a:rPr>
              <a:t>message-box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text-align</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center</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F79C6"/>
                </a:solidFill>
                <a:effectLst/>
                <a:latin typeface="JetBrains Mono"/>
              </a:rPr>
              <a:t>a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color</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azure</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50FA7B"/>
                </a:solidFill>
                <a:effectLst/>
                <a:latin typeface="JetBrains Mono"/>
              </a:rPr>
              <a:t>field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margin</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10</a:t>
            </a:r>
            <a:r>
              <a:rPr kumimoji="0" lang="en-US" altLang="en-US" sz="900" b="0" i="0" u="none" strike="noStrike" cap="none" normalizeH="0" baseline="0" dirty="0">
                <a:ln>
                  <a:noFill/>
                </a:ln>
                <a:solidFill>
                  <a:srgbClr val="F1FA8C"/>
                </a:solidFill>
                <a:effectLst/>
                <a:latin typeface="JetBrains Mono"/>
              </a:rPr>
              <a:t>px</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F79C6"/>
                </a:solidFill>
                <a:effectLst/>
                <a:latin typeface="JetBrains Mono"/>
              </a:rPr>
              <a:t>input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font-family</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monospace</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font-size</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20</a:t>
            </a:r>
            <a:r>
              <a:rPr kumimoji="0" lang="en-US" altLang="en-US" sz="900" b="0" i="0" u="none" strike="noStrike" cap="none" normalizeH="0" baseline="0" dirty="0">
                <a:ln>
                  <a:noFill/>
                </a:ln>
                <a:solidFill>
                  <a:srgbClr val="F1FA8C"/>
                </a:solidFill>
                <a:effectLst/>
                <a:latin typeface="JetBrains Mono"/>
              </a:rPr>
              <a:t>px</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border</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none</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background</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#1c232636</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color</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#CFD8DC</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padding</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7</a:t>
            </a:r>
            <a:r>
              <a:rPr kumimoji="0" lang="en-US" altLang="en-US" sz="900" b="0" i="0" u="none" strike="noStrike" cap="none" normalizeH="0" baseline="0" dirty="0">
                <a:ln>
                  <a:noFill/>
                </a:ln>
                <a:solidFill>
                  <a:srgbClr val="F1FA8C"/>
                </a:solidFill>
                <a:effectLst/>
                <a:latin typeface="JetBrains Mono"/>
              </a:rPr>
              <a:t>px</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border</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#4c5a61 </a:t>
            </a:r>
            <a:r>
              <a:rPr kumimoji="0" lang="en-US" altLang="en-US" sz="900" b="0" i="0" u="none" strike="noStrike" cap="none" normalizeH="0" baseline="0" dirty="0">
                <a:ln>
                  <a:noFill/>
                </a:ln>
                <a:solidFill>
                  <a:srgbClr val="F1FA8C"/>
                </a:solidFill>
                <a:effectLst/>
                <a:latin typeface="JetBrains Mono"/>
              </a:rPr>
              <a:t>solid </a:t>
            </a:r>
            <a:r>
              <a:rPr kumimoji="0" lang="en-US" altLang="en-US" sz="900" b="0" i="0" u="none" strike="noStrike" cap="none" normalizeH="0" baseline="0" dirty="0">
                <a:ln>
                  <a:noFill/>
                </a:ln>
                <a:solidFill>
                  <a:srgbClr val="BD93F9"/>
                </a:solidFill>
                <a:effectLst/>
                <a:latin typeface="JetBrains Mono"/>
              </a:rPr>
              <a:t>2</a:t>
            </a:r>
            <a:r>
              <a:rPr kumimoji="0" lang="en-US" altLang="en-US" sz="900" b="0" i="0" u="none" strike="noStrike" cap="none" normalizeH="0" baseline="0" dirty="0">
                <a:ln>
                  <a:noFill/>
                </a:ln>
                <a:solidFill>
                  <a:srgbClr val="F1FA8C"/>
                </a:solidFill>
                <a:effectLst/>
                <a:latin typeface="JetBrains Mono"/>
              </a:rPr>
              <a:t>px</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width</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300</a:t>
            </a:r>
            <a:r>
              <a:rPr kumimoji="0" lang="en-US" altLang="en-US" sz="900" b="0" i="0" u="none" strike="noStrike" cap="none" normalizeH="0" baseline="0" dirty="0">
                <a:ln>
                  <a:noFill/>
                </a:ln>
                <a:solidFill>
                  <a:srgbClr val="F1FA8C"/>
                </a:solidFill>
                <a:effectLst/>
                <a:latin typeface="JetBrains Mono"/>
              </a:rPr>
              <a:t>px</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50FA7B"/>
                </a:solidFill>
                <a:effectLst/>
                <a:latin typeface="JetBrains Mono"/>
              </a:rPr>
              <a:t>submit-</a:t>
            </a:r>
            <a:r>
              <a:rPr kumimoji="0" lang="en-US" altLang="en-US" sz="900" b="0" i="0" u="none" strike="noStrike" cap="none" normalizeH="0" baseline="0" dirty="0" err="1">
                <a:ln>
                  <a:noFill/>
                </a:ln>
                <a:solidFill>
                  <a:srgbClr val="50FA7B"/>
                </a:solidFill>
                <a:effectLst/>
                <a:latin typeface="JetBrains Mono"/>
              </a:rPr>
              <a:t>btn</a:t>
            </a:r>
            <a:r>
              <a:rPr kumimoji="0" lang="en-US" altLang="en-US" sz="900" b="0" i="0" u="none" strike="noStrike" cap="none" normalizeH="0" baseline="0" dirty="0">
                <a:ln>
                  <a:noFill/>
                </a:ln>
                <a:solidFill>
                  <a:srgbClr val="50FA7B"/>
                </a:solidFill>
                <a:effectLst/>
                <a:latin typeface="JetBrains Mono"/>
              </a:rPr>
              <a:t>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width</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100</a:t>
            </a:r>
            <a:r>
              <a:rPr kumimoji="0" lang="en-US" altLang="en-US" sz="900" b="0" i="0" u="none" strike="noStrike" cap="none" normalizeH="0" baseline="0" dirty="0">
                <a:ln>
                  <a:noFill/>
                </a:ln>
                <a:solidFill>
                  <a:srgbClr val="FF79C6"/>
                </a:solidFill>
                <a:effectLst/>
                <a:latin typeface="JetBrains Mono"/>
              </a:rPr>
              <a:t>%</a:t>
            </a:r>
            <a:br>
              <a:rPr kumimoji="0" lang="en-US" altLang="en-US" sz="900" b="0" i="0" u="none" strike="noStrike" cap="none" normalizeH="0" baseline="0" dirty="0">
                <a:ln>
                  <a:noFill/>
                </a:ln>
                <a:solidFill>
                  <a:srgbClr val="FF79C6"/>
                </a:solidFill>
                <a:effectLst/>
                <a:latin typeface="JetBrains Mono"/>
              </a:rPr>
            </a:b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50FA7B"/>
                </a:solidFill>
                <a:effectLst/>
                <a:latin typeface="JetBrains Mono"/>
              </a:rPr>
              <a:t>title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margin</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10</a:t>
            </a:r>
            <a:r>
              <a:rPr kumimoji="0" lang="en-US" altLang="en-US" sz="900" b="0" i="0" u="none" strike="noStrike" cap="none" normalizeH="0" baseline="0" dirty="0">
                <a:ln>
                  <a:noFill/>
                </a:ln>
                <a:solidFill>
                  <a:srgbClr val="F1FA8C"/>
                </a:solidFill>
                <a:effectLst/>
                <a:latin typeface="JetBrains Mono"/>
              </a:rPr>
              <a:t>px </a:t>
            </a:r>
            <a:r>
              <a:rPr kumimoji="0" lang="en-US" altLang="en-US" sz="900" b="0" i="0" u="none" strike="noStrike" cap="none" normalizeH="0" baseline="0" dirty="0">
                <a:ln>
                  <a:noFill/>
                </a:ln>
                <a:solidFill>
                  <a:srgbClr val="BD93F9"/>
                </a:solidFill>
                <a:effectLst/>
                <a:latin typeface="JetBrains Mono"/>
              </a:rPr>
              <a:t>0</a:t>
            </a:r>
            <a:r>
              <a:rPr kumimoji="0" lang="en-US" altLang="en-US" sz="900" b="0" i="0" u="none" strike="noStrike" cap="none" normalizeH="0" baseline="0" dirty="0">
                <a:ln>
                  <a:noFill/>
                </a:ln>
                <a:solidFill>
                  <a:srgbClr val="F1FA8C"/>
                </a:solidFill>
                <a:effectLst/>
                <a:latin typeface="JetBrains Mono"/>
              </a:rPr>
              <a:t>px </a:t>
            </a:r>
            <a:r>
              <a:rPr kumimoji="0" lang="en-US" altLang="en-US" sz="900" b="0" i="0" u="none" strike="noStrike" cap="none" normalizeH="0" baseline="0" dirty="0">
                <a:ln>
                  <a:noFill/>
                </a:ln>
                <a:solidFill>
                  <a:srgbClr val="BD93F9"/>
                </a:solidFill>
                <a:effectLst/>
                <a:latin typeface="JetBrains Mono"/>
              </a:rPr>
              <a:t>20</a:t>
            </a:r>
            <a:r>
              <a:rPr kumimoji="0" lang="en-US" altLang="en-US" sz="900" b="0" i="0" u="none" strike="noStrike" cap="none" normalizeH="0" baseline="0" dirty="0">
                <a:ln>
                  <a:noFill/>
                </a:ln>
                <a:solidFill>
                  <a:srgbClr val="F1FA8C"/>
                </a:solidFill>
                <a:effectLst/>
                <a:latin typeface="JetBrains Mono"/>
              </a:rPr>
              <a:t>px </a:t>
            </a:r>
            <a:r>
              <a:rPr kumimoji="0" lang="en-US" altLang="en-US" sz="900" b="0" i="0" u="none" strike="noStrike" cap="none" normalizeH="0" baseline="0" dirty="0">
                <a:ln>
                  <a:noFill/>
                </a:ln>
                <a:solidFill>
                  <a:srgbClr val="BD93F9"/>
                </a:solidFill>
                <a:effectLst/>
                <a:latin typeface="JetBrains Mono"/>
              </a:rPr>
              <a:t>10</a:t>
            </a:r>
            <a:r>
              <a:rPr kumimoji="0" lang="en-US" altLang="en-US" sz="900" b="0" i="0" u="none" strike="noStrike" cap="none" normalizeH="0" baseline="0" dirty="0">
                <a:ln>
                  <a:noFill/>
                </a:ln>
                <a:solidFill>
                  <a:srgbClr val="F1FA8C"/>
                </a:solidFill>
                <a:effectLst/>
                <a:latin typeface="JetBrains Mono"/>
              </a:rPr>
              <a:t>px</a:t>
            </a:r>
            <a:br>
              <a:rPr kumimoji="0" lang="en-US" altLang="en-US" sz="900" b="0" i="0" u="none" strike="noStrike" cap="none" normalizeH="0" baseline="0" dirty="0">
                <a:ln>
                  <a:noFill/>
                </a:ln>
                <a:solidFill>
                  <a:srgbClr val="F1FA8C"/>
                </a:solidFill>
                <a:effectLst/>
                <a:latin typeface="JetBrains Mono"/>
              </a:rPr>
            </a:b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1" u="none" strike="noStrike" cap="none" normalizeH="0" baseline="0" dirty="0">
                <a:ln>
                  <a:noFill/>
                </a:ln>
                <a:solidFill>
                  <a:srgbClr val="50FA7B"/>
                </a:solidFill>
                <a:effectLst/>
                <a:latin typeface="JetBrains Mono"/>
              </a:rPr>
              <a:t>#error-message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color</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#E91E63</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display</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block</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margin</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10</a:t>
            </a:r>
            <a:r>
              <a:rPr kumimoji="0" lang="en-US" altLang="en-US" sz="900" b="0" i="0" u="none" strike="noStrike" cap="none" normalizeH="0" baseline="0" dirty="0">
                <a:ln>
                  <a:noFill/>
                </a:ln>
                <a:solidFill>
                  <a:srgbClr val="F1FA8C"/>
                </a:solidFill>
                <a:effectLst/>
                <a:latin typeface="JetBrains Mono"/>
              </a:rPr>
              <a:t>px</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font-size</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large</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max-width</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fit-content</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32826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632E5-E6E1-4E47-B933-A7566C2FE671}"/>
              </a:ext>
            </a:extLst>
          </p:cNvPr>
          <p:cNvSpPr>
            <a:spLocks noGrp="1"/>
          </p:cNvSpPr>
          <p:nvPr>
            <p:ph type="title"/>
          </p:nvPr>
        </p:nvSpPr>
        <p:spPr/>
        <p:txBody>
          <a:bodyPr/>
          <a:lstStyle/>
          <a:p>
            <a:r>
              <a:rPr lang="en-US" dirty="0"/>
              <a:t>The Client (5)</a:t>
            </a:r>
          </a:p>
        </p:txBody>
      </p:sp>
      <p:sp>
        <p:nvSpPr>
          <p:cNvPr id="3" name="Content Placeholder 2">
            <a:extLst>
              <a:ext uri="{FF2B5EF4-FFF2-40B4-BE49-F238E27FC236}">
                <a16:creationId xmlns:a16="http://schemas.microsoft.com/office/drawing/2014/main" id="{023CED88-72D0-4171-8368-62D535F572F6}"/>
              </a:ext>
            </a:extLst>
          </p:cNvPr>
          <p:cNvSpPr>
            <a:spLocks noGrp="1"/>
          </p:cNvSpPr>
          <p:nvPr>
            <p:ph sz="quarter" idx="34"/>
          </p:nvPr>
        </p:nvSpPr>
        <p:spPr/>
        <p:txBody>
          <a:bodyPr/>
          <a:lstStyle/>
          <a:p>
            <a:r>
              <a:rPr lang="en-US" dirty="0"/>
              <a:t>Start for testing </a:t>
            </a:r>
            <a:r>
              <a:rPr lang="en-US" dirty="0" err="1">
                <a:highlight>
                  <a:srgbClr val="E5E8ED"/>
                </a:highlight>
              </a:rPr>
              <a:t>npm</a:t>
            </a:r>
            <a:r>
              <a:rPr lang="en-US" dirty="0">
                <a:highlight>
                  <a:srgbClr val="E5E8ED"/>
                </a:highlight>
              </a:rPr>
              <a:t> start</a:t>
            </a:r>
          </a:p>
          <a:p>
            <a:r>
              <a:rPr lang="en-US" dirty="0"/>
              <a:t>Link </a:t>
            </a:r>
            <a:r>
              <a:rPr lang="en-US" dirty="0">
                <a:hlinkClick r:id="rId2"/>
              </a:rPr>
              <a:t>http://localhost:3000/private</a:t>
            </a:r>
            <a:r>
              <a:rPr lang="en-US" dirty="0"/>
              <a:t>, it will redirect to </a:t>
            </a:r>
            <a:r>
              <a:rPr lang="en-US" dirty="0">
                <a:hlinkClick r:id="rId3"/>
              </a:rPr>
              <a:t>http://localhost:3000/login</a:t>
            </a:r>
            <a:r>
              <a:rPr lang="en-US" dirty="0"/>
              <a:t> </a:t>
            </a:r>
          </a:p>
        </p:txBody>
      </p:sp>
      <p:pic>
        <p:nvPicPr>
          <p:cNvPr id="4" name="Picture 3">
            <a:extLst>
              <a:ext uri="{FF2B5EF4-FFF2-40B4-BE49-F238E27FC236}">
                <a16:creationId xmlns:a16="http://schemas.microsoft.com/office/drawing/2014/main" id="{6926627E-A0E8-4028-B165-D3562F14A883}"/>
              </a:ext>
            </a:extLst>
          </p:cNvPr>
          <p:cNvPicPr>
            <a:picLocks noChangeAspect="1"/>
          </p:cNvPicPr>
          <p:nvPr/>
        </p:nvPicPr>
        <p:blipFill>
          <a:blip r:embed="rId4"/>
          <a:stretch>
            <a:fillRect/>
          </a:stretch>
        </p:blipFill>
        <p:spPr>
          <a:xfrm>
            <a:off x="1148628" y="2785651"/>
            <a:ext cx="5572125" cy="3257550"/>
          </a:xfrm>
          <a:prstGeom prst="rect">
            <a:avLst/>
          </a:prstGeom>
        </p:spPr>
      </p:pic>
    </p:spTree>
    <p:extLst>
      <p:ext uri="{BB962C8B-B14F-4D97-AF65-F5344CB8AC3E}">
        <p14:creationId xmlns:p14="http://schemas.microsoft.com/office/powerpoint/2010/main" val="4706282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F754F-4916-4209-8BFA-9A34FF4E8AFF}"/>
              </a:ext>
            </a:extLst>
          </p:cNvPr>
          <p:cNvSpPr>
            <a:spLocks noGrp="1"/>
          </p:cNvSpPr>
          <p:nvPr>
            <p:ph type="title"/>
          </p:nvPr>
        </p:nvSpPr>
        <p:spPr/>
        <p:txBody>
          <a:bodyPr/>
          <a:lstStyle/>
          <a:p>
            <a:r>
              <a:rPr lang="en-US" dirty="0"/>
              <a:t>The Client (6)</a:t>
            </a:r>
          </a:p>
        </p:txBody>
      </p:sp>
      <p:sp>
        <p:nvSpPr>
          <p:cNvPr id="3" name="Content Placeholder 2">
            <a:extLst>
              <a:ext uri="{FF2B5EF4-FFF2-40B4-BE49-F238E27FC236}">
                <a16:creationId xmlns:a16="http://schemas.microsoft.com/office/drawing/2014/main" id="{FDB6780D-00AE-43F3-92EF-2E3C16B9D032}"/>
              </a:ext>
            </a:extLst>
          </p:cNvPr>
          <p:cNvSpPr>
            <a:spLocks noGrp="1"/>
          </p:cNvSpPr>
          <p:nvPr>
            <p:ph sz="quarter" idx="34"/>
          </p:nvPr>
        </p:nvSpPr>
        <p:spPr/>
        <p:txBody>
          <a:bodyPr/>
          <a:lstStyle/>
          <a:p>
            <a:r>
              <a:rPr lang="en-US" dirty="0"/>
              <a:t>We will register some user for testing</a:t>
            </a:r>
          </a:p>
          <a:p>
            <a:r>
              <a:rPr lang="en-US" dirty="0"/>
              <a:t>Update </a:t>
            </a:r>
            <a:r>
              <a:rPr lang="en-US" b="1" dirty="0"/>
              <a:t>index.js</a:t>
            </a:r>
          </a:p>
          <a:p>
            <a:endParaRPr lang="en-US" b="1" dirty="0"/>
          </a:p>
          <a:p>
            <a:endParaRPr lang="en-US" b="1" dirty="0"/>
          </a:p>
          <a:p>
            <a:r>
              <a:rPr lang="en-US" dirty="0"/>
              <a:t>Start app, check </a:t>
            </a:r>
            <a:r>
              <a:rPr lang="en-US" b="1" dirty="0" err="1"/>
              <a:t>mongoDB</a:t>
            </a:r>
            <a:r>
              <a:rPr lang="en-US" b="1" dirty="0"/>
              <a:t> Compass</a:t>
            </a:r>
          </a:p>
          <a:p>
            <a:endParaRPr lang="en-US" b="1" dirty="0"/>
          </a:p>
        </p:txBody>
      </p:sp>
      <p:sp>
        <p:nvSpPr>
          <p:cNvPr id="5" name="Rectangle 1">
            <a:extLst>
              <a:ext uri="{FF2B5EF4-FFF2-40B4-BE49-F238E27FC236}">
                <a16:creationId xmlns:a16="http://schemas.microsoft.com/office/drawing/2014/main" id="{4AD47EEE-0BFA-4C06-AAE9-BCBC4A80C5A3}"/>
              </a:ext>
            </a:extLst>
          </p:cNvPr>
          <p:cNvSpPr>
            <a:spLocks noChangeArrowheads="1"/>
          </p:cNvSpPr>
          <p:nvPr/>
        </p:nvSpPr>
        <p:spPr bwMode="auto">
          <a:xfrm>
            <a:off x="1194955" y="2379658"/>
            <a:ext cx="3917373" cy="83099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rgbClr val="6272A4"/>
                </a:solidFill>
                <a:effectLst/>
                <a:latin typeface="JetBrains Mono"/>
              </a:rPr>
              <a:t>/* REGISTER SOME USERS */</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8F8F2"/>
                </a:solidFill>
                <a:effectLst/>
                <a:latin typeface="JetBrains Mono"/>
              </a:rPr>
              <a:t>UserDetails.</a:t>
            </a:r>
            <a:r>
              <a:rPr kumimoji="0" lang="en-US" altLang="en-US" sz="1200" b="0" i="0" u="none" strike="noStrike" cap="none" normalizeH="0" baseline="0">
                <a:ln>
                  <a:noFill/>
                </a:ln>
                <a:solidFill>
                  <a:srgbClr val="50FA7B"/>
                </a:solidFill>
                <a:effectLst/>
                <a:latin typeface="JetBrains Mono"/>
              </a:rPr>
              <a:t>register</a:t>
            </a:r>
            <a:r>
              <a:rPr kumimoji="0" lang="en-US" altLang="en-US" sz="1200" b="0" i="0" u="none" strike="noStrike" cap="none" normalizeH="0" baseline="0">
                <a:ln>
                  <a:noFill/>
                </a:ln>
                <a:solidFill>
                  <a:srgbClr val="F8F8F2"/>
                </a:solidFill>
                <a:effectLst/>
                <a:latin typeface="JetBrains Mono"/>
              </a:rPr>
              <a:t>({username</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1FA8C"/>
                </a:solidFill>
                <a:effectLst/>
                <a:latin typeface="JetBrains Mono"/>
              </a:rPr>
              <a:t>'paul'</a:t>
            </a:r>
            <a:r>
              <a:rPr kumimoji="0" lang="en-US" altLang="en-US" sz="1200" b="0" i="0" u="none" strike="noStrike" cap="none" normalizeH="0" baseline="0">
                <a:ln>
                  <a:noFill/>
                </a:ln>
                <a:solidFill>
                  <a:srgbClr val="F8F8F2"/>
                </a:solidFill>
                <a:effectLst/>
                <a:latin typeface="JetBrains Mono"/>
              </a:rPr>
              <a:t>, active</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BD93F9"/>
                </a:solidFill>
                <a:effectLst/>
                <a:latin typeface="JetBrains Mono"/>
              </a:rPr>
              <a:t>false</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'paul'</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UserDetails.</a:t>
            </a:r>
            <a:r>
              <a:rPr kumimoji="0" lang="en-US" altLang="en-US" sz="1200" b="0" i="0" u="none" strike="noStrike" cap="none" normalizeH="0" baseline="0">
                <a:ln>
                  <a:noFill/>
                </a:ln>
                <a:solidFill>
                  <a:srgbClr val="50FA7B"/>
                </a:solidFill>
                <a:effectLst/>
                <a:latin typeface="JetBrains Mono"/>
              </a:rPr>
              <a:t>register</a:t>
            </a:r>
            <a:r>
              <a:rPr kumimoji="0" lang="en-US" altLang="en-US" sz="1200" b="0" i="0" u="none" strike="noStrike" cap="none" normalizeH="0" baseline="0">
                <a:ln>
                  <a:noFill/>
                </a:ln>
                <a:solidFill>
                  <a:srgbClr val="F8F8F2"/>
                </a:solidFill>
                <a:effectLst/>
                <a:latin typeface="JetBrains Mono"/>
              </a:rPr>
              <a:t>({username</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1FA8C"/>
                </a:solidFill>
                <a:effectLst/>
                <a:latin typeface="JetBrains Mono"/>
              </a:rPr>
              <a:t>'jay'</a:t>
            </a:r>
            <a:r>
              <a:rPr kumimoji="0" lang="en-US" altLang="en-US" sz="1200" b="0" i="0" u="none" strike="noStrike" cap="none" normalizeH="0" baseline="0">
                <a:ln>
                  <a:noFill/>
                </a:ln>
                <a:solidFill>
                  <a:srgbClr val="F8F8F2"/>
                </a:solidFill>
                <a:effectLst/>
                <a:latin typeface="JetBrains Mono"/>
              </a:rPr>
              <a:t>, active</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BD93F9"/>
                </a:solidFill>
                <a:effectLst/>
                <a:latin typeface="JetBrains Mono"/>
              </a:rPr>
              <a:t>false</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'jay'</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UserDetails.</a:t>
            </a:r>
            <a:r>
              <a:rPr kumimoji="0" lang="en-US" altLang="en-US" sz="1200" b="0" i="0" u="none" strike="noStrike" cap="none" normalizeH="0" baseline="0">
                <a:ln>
                  <a:noFill/>
                </a:ln>
                <a:solidFill>
                  <a:srgbClr val="50FA7B"/>
                </a:solidFill>
                <a:effectLst/>
                <a:latin typeface="JetBrains Mono"/>
              </a:rPr>
              <a:t>register</a:t>
            </a:r>
            <a:r>
              <a:rPr kumimoji="0" lang="en-US" altLang="en-US" sz="1200" b="0" i="0" u="none" strike="noStrike" cap="none" normalizeH="0" baseline="0">
                <a:ln>
                  <a:noFill/>
                </a:ln>
                <a:solidFill>
                  <a:srgbClr val="F8F8F2"/>
                </a:solidFill>
                <a:effectLst/>
                <a:latin typeface="JetBrains Mono"/>
              </a:rPr>
              <a:t>({username</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1FA8C"/>
                </a:solidFill>
                <a:effectLst/>
                <a:latin typeface="JetBrains Mono"/>
              </a:rPr>
              <a:t>'roy'</a:t>
            </a:r>
            <a:r>
              <a:rPr kumimoji="0" lang="en-US" altLang="en-US" sz="1200" b="0" i="0" u="none" strike="noStrike" cap="none" normalizeH="0" baseline="0">
                <a:ln>
                  <a:noFill/>
                </a:ln>
                <a:solidFill>
                  <a:srgbClr val="F8F8F2"/>
                </a:solidFill>
                <a:effectLst/>
                <a:latin typeface="JetBrains Mono"/>
              </a:rPr>
              <a:t>, active</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BD93F9"/>
                </a:solidFill>
                <a:effectLst/>
                <a:latin typeface="JetBrains Mono"/>
              </a:rPr>
              <a:t>false</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'roy'</a:t>
            </a: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D47CD5AE-50F2-4200-88F0-933CFBEE2301}"/>
              </a:ext>
            </a:extLst>
          </p:cNvPr>
          <p:cNvPicPr>
            <a:picLocks noChangeAspect="1"/>
          </p:cNvPicPr>
          <p:nvPr/>
        </p:nvPicPr>
        <p:blipFill>
          <a:blip r:embed="rId2"/>
          <a:stretch>
            <a:fillRect/>
          </a:stretch>
        </p:blipFill>
        <p:spPr>
          <a:xfrm>
            <a:off x="7706589" y="2795156"/>
            <a:ext cx="4003966" cy="3615603"/>
          </a:xfrm>
          <a:prstGeom prst="rect">
            <a:avLst/>
          </a:prstGeom>
        </p:spPr>
      </p:pic>
    </p:spTree>
    <p:extLst>
      <p:ext uri="{BB962C8B-B14F-4D97-AF65-F5344CB8AC3E}">
        <p14:creationId xmlns:p14="http://schemas.microsoft.com/office/powerpoint/2010/main" val="26555326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F754F-4916-4209-8BFA-9A34FF4E8AFF}"/>
              </a:ext>
            </a:extLst>
          </p:cNvPr>
          <p:cNvSpPr>
            <a:spLocks noGrp="1"/>
          </p:cNvSpPr>
          <p:nvPr>
            <p:ph type="title"/>
          </p:nvPr>
        </p:nvSpPr>
        <p:spPr/>
        <p:txBody>
          <a:bodyPr/>
          <a:lstStyle/>
          <a:p>
            <a:r>
              <a:rPr lang="en-US" dirty="0"/>
              <a:t>The Client (6)</a:t>
            </a:r>
          </a:p>
        </p:txBody>
      </p:sp>
      <p:sp>
        <p:nvSpPr>
          <p:cNvPr id="3" name="Content Placeholder 2">
            <a:extLst>
              <a:ext uri="{FF2B5EF4-FFF2-40B4-BE49-F238E27FC236}">
                <a16:creationId xmlns:a16="http://schemas.microsoft.com/office/drawing/2014/main" id="{FDB6780D-00AE-43F3-92EF-2E3C16B9D032}"/>
              </a:ext>
            </a:extLst>
          </p:cNvPr>
          <p:cNvSpPr>
            <a:spLocks noGrp="1"/>
          </p:cNvSpPr>
          <p:nvPr>
            <p:ph sz="quarter" idx="34"/>
          </p:nvPr>
        </p:nvSpPr>
        <p:spPr/>
        <p:txBody>
          <a:bodyPr/>
          <a:lstStyle/>
          <a:p>
            <a:r>
              <a:rPr lang="en-US" dirty="0"/>
              <a:t>Use username and password to login</a:t>
            </a:r>
          </a:p>
          <a:p>
            <a:endParaRPr lang="en-US" dirty="0"/>
          </a:p>
        </p:txBody>
      </p:sp>
      <p:pic>
        <p:nvPicPr>
          <p:cNvPr id="4" name="Picture 3">
            <a:extLst>
              <a:ext uri="{FF2B5EF4-FFF2-40B4-BE49-F238E27FC236}">
                <a16:creationId xmlns:a16="http://schemas.microsoft.com/office/drawing/2014/main" id="{92CD0654-C4C4-4EDF-91AE-0218C2A7FABB}"/>
              </a:ext>
            </a:extLst>
          </p:cNvPr>
          <p:cNvPicPr>
            <a:picLocks noChangeAspect="1"/>
          </p:cNvPicPr>
          <p:nvPr/>
        </p:nvPicPr>
        <p:blipFill>
          <a:blip r:embed="rId2"/>
          <a:stretch>
            <a:fillRect/>
          </a:stretch>
        </p:blipFill>
        <p:spPr>
          <a:xfrm>
            <a:off x="1215303" y="1835727"/>
            <a:ext cx="4981575" cy="2209800"/>
          </a:xfrm>
          <a:prstGeom prst="rect">
            <a:avLst/>
          </a:prstGeom>
        </p:spPr>
      </p:pic>
    </p:spTree>
    <p:extLst>
      <p:ext uri="{BB962C8B-B14F-4D97-AF65-F5344CB8AC3E}">
        <p14:creationId xmlns:p14="http://schemas.microsoft.com/office/powerpoint/2010/main" val="5495730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5C7353-BE55-4DB2-969A-2759C44D0785}"/>
              </a:ext>
            </a:extLst>
          </p:cNvPr>
          <p:cNvSpPr>
            <a:spLocks noGrp="1"/>
          </p:cNvSpPr>
          <p:nvPr>
            <p:ph type="ctrTitle"/>
          </p:nvPr>
        </p:nvSpPr>
        <p:spPr/>
        <p:txBody>
          <a:bodyPr/>
          <a:lstStyle/>
          <a:p>
            <a:pPr algn="ctr"/>
            <a:r>
              <a:rPr lang="en-US" dirty="0"/>
              <a:t>Q&amp;A</a:t>
            </a:r>
          </a:p>
        </p:txBody>
      </p:sp>
    </p:spTree>
    <p:extLst>
      <p:ext uri="{BB962C8B-B14F-4D97-AF65-F5344CB8AC3E}">
        <p14:creationId xmlns:p14="http://schemas.microsoft.com/office/powerpoint/2010/main" val="493975555"/>
      </p:ext>
    </p:extLst>
  </p:cSld>
  <p:clrMapOvr>
    <a:masterClrMapping/>
  </p:clrMapOvr>
</p:sld>
</file>

<file path=ppt/theme/theme1.xml><?xml version="1.0" encoding="utf-8"?>
<a:theme xmlns:a="http://schemas.openxmlformats.org/drawingml/2006/main" name="NashTech-presentation">
  <a:themeElements>
    <a:clrScheme name="Custom 1">
      <a:dk1>
        <a:srgbClr val="323232"/>
      </a:dk1>
      <a:lt1>
        <a:srgbClr val="FFFFFF"/>
      </a:lt1>
      <a:dk2>
        <a:srgbClr val="691F79"/>
      </a:dk2>
      <a:lt2>
        <a:srgbClr val="F26E32"/>
      </a:lt2>
      <a:accent1>
        <a:srgbClr val="EBEBEB"/>
      </a:accent1>
      <a:accent2>
        <a:srgbClr val="576BE3"/>
      </a:accent2>
      <a:accent3>
        <a:srgbClr val="576BE3"/>
      </a:accent3>
      <a:accent4>
        <a:srgbClr val="E30613"/>
      </a:accent4>
      <a:accent5>
        <a:srgbClr val="E0077E"/>
      </a:accent5>
      <a:accent6>
        <a:srgbClr val="F3AD33"/>
      </a:accent6>
      <a:hlink>
        <a:srgbClr val="E30613"/>
      </a:hlink>
      <a:folHlink>
        <a:srgbClr val="6F71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F39A2E5-4B0D-F24D-B7DB-A2301A788F2B}" vid="{43B8FCC5-05D1-1645-A906-3A73D6C18B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Flow_SignoffStatus xmlns="56ab9554-5316-4a60-82cf-ec0d3d01c71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0E9CFEE594339479D83CCD149D247E4" ma:contentTypeVersion="13" ma:contentTypeDescription="Create a new document." ma:contentTypeScope="" ma:versionID="d8e43758effbb9203292c4a056469b13">
  <xsd:schema xmlns:xsd="http://www.w3.org/2001/XMLSchema" xmlns:xs="http://www.w3.org/2001/XMLSchema" xmlns:p="http://schemas.microsoft.com/office/2006/metadata/properties" xmlns:ns1="http://schemas.microsoft.com/sharepoint/v3" xmlns:ns2="56ab9554-5316-4a60-82cf-ec0d3d01c713" xmlns:ns3="140670e8-552e-4ed4-90a8-2e1fc7c78fb9" targetNamespace="http://schemas.microsoft.com/office/2006/metadata/properties" ma:root="true" ma:fieldsID="b5c77f0b17d61880372cc43ef40840bc" ns1:_="" ns2:_="" ns3:_="">
    <xsd:import namespace="http://schemas.microsoft.com/sharepoint/v3"/>
    <xsd:import namespace="56ab9554-5316-4a60-82cf-ec0d3d01c713"/>
    <xsd:import namespace="140670e8-552e-4ed4-90a8-2e1fc7c78fb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1:_ip_UnifiedCompliancePolicyProperties" minOccurs="0"/>
                <xsd:element ref="ns1:_ip_UnifiedCompliancePolicyUIAction" minOccurs="0"/>
                <xsd:element ref="ns2:MediaServiceGenerationTime" minOccurs="0"/>
                <xsd:element ref="ns2:MediaServiceEventHashCode"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ab9554-5316-4a60-82cf-ec0d3d01c7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_Flow_SignoffStatus" ma:index="20"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0670e8-552e-4ed4-90a8-2e1fc7c78fb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6C3307-F054-4959-9144-4D96D0E24931}">
  <ds:schemaRefs>
    <ds:schemaRef ds:uri="http://schemas.microsoft.com/office/2006/metadata/properties"/>
    <ds:schemaRef ds:uri="http://schemas.microsoft.com/office/infopath/2007/PartnerControls"/>
    <ds:schemaRef ds:uri="http://schemas.microsoft.com/sharepoint/v3"/>
    <ds:schemaRef ds:uri="56ab9554-5316-4a60-82cf-ec0d3d01c713"/>
  </ds:schemaRefs>
</ds:datastoreItem>
</file>

<file path=customXml/itemProps2.xml><?xml version="1.0" encoding="utf-8"?>
<ds:datastoreItem xmlns:ds="http://schemas.openxmlformats.org/officeDocument/2006/customXml" ds:itemID="{F919276A-3D42-45D5-B57B-67CFD19FD6DD}">
  <ds:schemaRefs>
    <ds:schemaRef ds:uri="http://schemas.microsoft.com/sharepoint/v3/contenttype/forms"/>
  </ds:schemaRefs>
</ds:datastoreItem>
</file>

<file path=customXml/itemProps3.xml><?xml version="1.0" encoding="utf-8"?>
<ds:datastoreItem xmlns:ds="http://schemas.openxmlformats.org/officeDocument/2006/customXml" ds:itemID="{8397BA68-0B85-4277-B305-B698FCB3A0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ab9554-5316-4a60-82cf-ec0d3d01c713"/>
    <ds:schemaRef ds:uri="140670e8-552e-4ed4-90a8-2e1fc7c78f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HNVN_TR_coursecode_CourseName_Presentation</Template>
  <TotalTime>6336</TotalTime>
  <Words>11621</Words>
  <Application>Microsoft Office PowerPoint</Application>
  <PresentationFormat>Widescreen</PresentationFormat>
  <Paragraphs>628</Paragraphs>
  <Slides>94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Arial</vt:lpstr>
      <vt:lpstr>Calibri</vt:lpstr>
      <vt:lpstr>Droid Sans Mono</vt:lpstr>
      <vt:lpstr>JetBrains Mono</vt:lpstr>
      <vt:lpstr>LucidaGrande</vt:lpstr>
      <vt:lpstr>Wingdings</vt:lpstr>
      <vt:lpstr>NashTech-presentation</vt:lpstr>
      <vt:lpstr>NodeJS Fundamental (session 3)</vt:lpstr>
      <vt:lpstr>Agenda</vt:lpstr>
      <vt:lpstr>Node.js Basic Concept</vt:lpstr>
      <vt:lpstr>Node.js Modules</vt:lpstr>
      <vt:lpstr>Node.js Modules (2)</vt:lpstr>
      <vt:lpstr>Node.js HTTP Module</vt:lpstr>
      <vt:lpstr>Node.js HTTP Module (2)</vt:lpstr>
      <vt:lpstr>Node.js HTTP Module (3)</vt:lpstr>
      <vt:lpstr>Node.js File System</vt:lpstr>
      <vt:lpstr>&gt; Read files</vt:lpstr>
      <vt:lpstr>&gt; Read files (2)</vt:lpstr>
      <vt:lpstr>&gt; Create Files</vt:lpstr>
      <vt:lpstr>&gt; Create Files (2)</vt:lpstr>
      <vt:lpstr>&gt; Create Files (3)</vt:lpstr>
      <vt:lpstr>&gt; Update Files</vt:lpstr>
      <vt:lpstr>&gt; Delete Files</vt:lpstr>
      <vt:lpstr>&gt; Rename Files</vt:lpstr>
      <vt:lpstr>Node.js URL Module</vt:lpstr>
      <vt:lpstr>Node.js URL Module (2)</vt:lpstr>
      <vt:lpstr>Node.js URL Module (3)</vt:lpstr>
      <vt:lpstr>Node.js Events</vt:lpstr>
      <vt:lpstr>Node.js Events (2)</vt:lpstr>
      <vt:lpstr>Node.js Upload Files</vt:lpstr>
      <vt:lpstr>Node.js Upload Files (2)</vt:lpstr>
      <vt:lpstr>Node.js Upload Files (3)</vt:lpstr>
      <vt:lpstr>Node.js Email</vt:lpstr>
      <vt:lpstr>Working with Database in Node</vt:lpstr>
      <vt:lpstr>Working with MySQL</vt:lpstr>
      <vt:lpstr>Connect to DB</vt:lpstr>
      <vt:lpstr>Create database</vt:lpstr>
      <vt:lpstr>Create table</vt:lpstr>
      <vt:lpstr>Insert into</vt:lpstr>
      <vt:lpstr>Select data from table</vt:lpstr>
      <vt:lpstr>Query forms</vt:lpstr>
      <vt:lpstr>Query forms (2)</vt:lpstr>
      <vt:lpstr>Query forms (3)</vt:lpstr>
      <vt:lpstr>Transaction</vt:lpstr>
      <vt:lpstr>Working with MongoDB</vt:lpstr>
      <vt:lpstr>Insert a Document</vt:lpstr>
      <vt:lpstr>Find All Documents</vt:lpstr>
      <vt:lpstr>Find with condition and Async - Await</vt:lpstr>
      <vt:lpstr>Build and Structure a Node.js MVC Application</vt:lpstr>
      <vt:lpstr>What is MVC?</vt:lpstr>
      <vt:lpstr>Laying out the Foundation</vt:lpstr>
      <vt:lpstr>Storing our settings</vt:lpstr>
      <vt:lpstr>Storing our settings (2)</vt:lpstr>
      <vt:lpstr>Storing our settings (3)</vt:lpstr>
      <vt:lpstr>Storing our settings (4)</vt:lpstr>
      <vt:lpstr>Defining the Routes</vt:lpstr>
      <vt:lpstr>Defining the Routes</vt:lpstr>
      <vt:lpstr>Building the Models</vt:lpstr>
      <vt:lpstr>Building the Models (2)</vt:lpstr>
      <vt:lpstr>Building the Models (3)</vt:lpstr>
      <vt:lpstr>Building the Models (4)</vt:lpstr>
      <vt:lpstr>Building the Controllers</vt:lpstr>
      <vt:lpstr>Building the Controllers (2)</vt:lpstr>
      <vt:lpstr>Building the Controllers (3)</vt:lpstr>
      <vt:lpstr>Building the Controllers (4)</vt:lpstr>
      <vt:lpstr>Building the Controllers (4)</vt:lpstr>
      <vt:lpstr>Building the Controllers (5)</vt:lpstr>
      <vt:lpstr>Building the Controllers (6)</vt:lpstr>
      <vt:lpstr>Building the Views</vt:lpstr>
      <vt:lpstr>Building the Views (2)</vt:lpstr>
      <vt:lpstr>Building the Views (3)</vt:lpstr>
      <vt:lpstr>Building the Views (4)</vt:lpstr>
      <vt:lpstr>Building the Views (5)</vt:lpstr>
      <vt:lpstr>Building the Views (6)</vt:lpstr>
      <vt:lpstr>Building the Views (7)</vt:lpstr>
      <vt:lpstr>Building the Views (8)</vt:lpstr>
      <vt:lpstr>Building the Views (9)</vt:lpstr>
      <vt:lpstr>Building the Views (10)</vt:lpstr>
      <vt:lpstr>Building the Views (11)</vt:lpstr>
      <vt:lpstr>Building the Views (12)</vt:lpstr>
      <vt:lpstr>Building the Views (13)</vt:lpstr>
      <vt:lpstr>Building the Views (14)</vt:lpstr>
      <vt:lpstr>Serving Static Files</vt:lpstr>
      <vt:lpstr>Serving Static Files (2)</vt:lpstr>
      <vt:lpstr>Local Authentication Using Passport in Node.js</vt:lpstr>
      <vt:lpstr>Authentication Strategies: Session vs JWT</vt:lpstr>
      <vt:lpstr>Creating the Project</vt:lpstr>
      <vt:lpstr>Setting up Passport</vt:lpstr>
      <vt:lpstr>Connecting Mongo to Node with Mongoose</vt:lpstr>
      <vt:lpstr>Connecting Mongo to Node with Mongoose</vt:lpstr>
      <vt:lpstr>Implementing Local Authentication</vt:lpstr>
      <vt:lpstr>Routes</vt:lpstr>
      <vt:lpstr>Routes (2)</vt:lpstr>
      <vt:lpstr>The Client</vt:lpstr>
      <vt:lpstr>The Client (2)</vt:lpstr>
      <vt:lpstr>The Client (3)</vt:lpstr>
      <vt:lpstr>The Client (4)</vt:lpstr>
      <vt:lpstr>The Client (5)</vt:lpstr>
      <vt:lpstr>The Client (6)</vt:lpstr>
      <vt:lpstr>The Client (6)</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Minh Tran</dc:creator>
  <cp:lastModifiedBy>Minh Tran</cp:lastModifiedBy>
  <cp:revision>315</cp:revision>
  <dcterms:created xsi:type="dcterms:W3CDTF">2020-05-06T10:17:14Z</dcterms:created>
  <dcterms:modified xsi:type="dcterms:W3CDTF">2020-05-19T09:55:50Z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0x01010070E9CFEE594339479D83CCD149D247E4</vt:lpwstr>
  </property>
  <property fmtid="{D5CDD505-2E9C-101B-9397-08002B2CF9AE}" pid="3" name="Order">
    <vt:r8>2154200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ies>
</file>